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0" r:id="rId3"/>
    <p:sldId id="257" r:id="rId4"/>
    <p:sldId id="262" r:id="rId5"/>
    <p:sldId id="263" r:id="rId6"/>
    <p:sldId id="264" r:id="rId7"/>
    <p:sldId id="258" r:id="rId8"/>
    <p:sldId id="259" r:id="rId9"/>
    <p:sldId id="261"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A6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245F3-19E3-46BB-AFDB-B2B966D67D8C}" type="datetimeFigureOut">
              <a:rPr lang="zh-CN" altLang="en-US" smtClean="0"/>
              <a:t>2019/7/15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546B1-3ED4-44B3-A5C0-E63AFABDB3D2}" type="slidenum">
              <a:rPr lang="zh-CN" altLang="en-US" smtClean="0"/>
              <a:t>‹#›</a:t>
            </a:fld>
            <a:endParaRPr lang="zh-CN" altLang="en-US"/>
          </a:p>
        </p:txBody>
      </p:sp>
    </p:spTree>
    <p:extLst>
      <p:ext uri="{BB962C8B-B14F-4D97-AF65-F5344CB8AC3E}">
        <p14:creationId xmlns:p14="http://schemas.microsoft.com/office/powerpoint/2010/main" val="102040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6546B1-3ED4-44B3-A5C0-E63AFABDB3D2}" type="slidenum">
              <a:rPr lang="zh-CN" altLang="en-US" smtClean="0"/>
              <a:t>8</a:t>
            </a:fld>
            <a:endParaRPr lang="zh-CN" altLang="en-US"/>
          </a:p>
        </p:txBody>
      </p:sp>
    </p:spTree>
    <p:extLst>
      <p:ext uri="{BB962C8B-B14F-4D97-AF65-F5344CB8AC3E}">
        <p14:creationId xmlns:p14="http://schemas.microsoft.com/office/powerpoint/2010/main" val="57238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6546B1-3ED4-44B3-A5C0-E63AFABDB3D2}" type="slidenum">
              <a:rPr lang="zh-CN" altLang="en-US" smtClean="0"/>
              <a:t>9</a:t>
            </a:fld>
            <a:endParaRPr lang="zh-CN" altLang="en-US"/>
          </a:p>
        </p:txBody>
      </p:sp>
    </p:spTree>
    <p:extLst>
      <p:ext uri="{BB962C8B-B14F-4D97-AF65-F5344CB8AC3E}">
        <p14:creationId xmlns:p14="http://schemas.microsoft.com/office/powerpoint/2010/main" val="178566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DFB3E-12DC-4E34-B0B0-244094A20E9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FD3B95-9E62-4456-B93F-5560278A2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64211E-545B-4592-8FA4-243EC8999BF8}"/>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228D0257-5D26-4280-9FA9-494F13FD06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8AC84-CAC1-4343-BD8D-88B94353DFCA}"/>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2123746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45E4B-5059-4C05-A331-41EBB6D9295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7D238A5-E2D9-403A-AE1A-97002AE34F0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D6289F-AF34-4D4F-A915-ACECE437DD29}"/>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50AE9ED2-43A8-4FC8-9966-53304501D8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51B957-8EE6-4FFD-967F-2CB93DF314DC}"/>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69023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183B01-9071-47C6-A4C1-D59BA52454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EDAFAD-488B-4312-95F9-3417AD99EF9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80DD5D-D62D-4CA4-A4E8-3FA52472EAF6}"/>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92857173-493B-4622-997A-7AF0C1DFB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BBE22A-B6CE-41A9-9B03-E9DFD465A028}"/>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361980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03823-EDD4-4F89-BEDC-7E9AB7D0B0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3EF723-DF3E-4E76-A7AB-B99B9CFF451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23997A-F64C-4909-9A4C-8C83872451C3}"/>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B70ED54A-4CAA-4F90-AA3F-5DBE49631A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ED8271-F3A8-49D8-9BD1-4E2D6D975EB7}"/>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259685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6EF41-C5ED-4643-8450-0F727B66228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2A7898-B7E2-4355-9256-C6EEA6375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8DBF3B-ED02-4767-B712-6DB8976AA112}"/>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BC6EFAB1-8F04-411F-880F-5FA8D8181A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7C73B7-7803-489D-BABF-41A2EF894A2F}"/>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148408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FE4FF-3A5E-4D26-A140-868D7D4738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79A7B6-72C7-43AB-94CA-64816A9396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CA5ACD-8133-43F4-9A25-78295F88847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C36299D-E152-4057-89B0-A04C1C63EAE7}"/>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6" name="页脚占位符 5">
            <a:extLst>
              <a:ext uri="{FF2B5EF4-FFF2-40B4-BE49-F238E27FC236}">
                <a16:creationId xmlns:a16="http://schemas.microsoft.com/office/drawing/2014/main" id="{5DDBC0A0-E463-4623-AD6F-27EED7B609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CB8D17-5A81-43CC-AC6D-DB9884918C6A}"/>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10222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0F910-4F0C-44D8-9D87-3F72A6C512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8ADAEFF-A595-4B92-BDC5-7C7FAD65A4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DD77B47-5551-4983-9D2E-F1CE4AD1CEC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547B2B-F934-4F01-AFAD-E9B48B23E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71EFF0B-40A4-491F-83B3-32802BA480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968AEA2-8FE0-4932-9961-128478BE9F09}"/>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8" name="页脚占位符 7">
            <a:extLst>
              <a:ext uri="{FF2B5EF4-FFF2-40B4-BE49-F238E27FC236}">
                <a16:creationId xmlns:a16="http://schemas.microsoft.com/office/drawing/2014/main" id="{003BBE6A-04AD-4D2F-ABA5-15F71C9EEF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62260A-8045-4DDA-A452-7FBDCDE33671}"/>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28488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6C01B-15D5-49B0-BF9B-C48F581851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1778ED8-4B88-42BC-99ED-EEF36FE6D7DC}"/>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4" name="页脚占位符 3">
            <a:extLst>
              <a:ext uri="{FF2B5EF4-FFF2-40B4-BE49-F238E27FC236}">
                <a16:creationId xmlns:a16="http://schemas.microsoft.com/office/drawing/2014/main" id="{E84D14EA-AE15-4450-8B36-6B70CAA6B5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00A953-280A-4D1E-996E-160CD2B3E5E8}"/>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9665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FD2631-62D7-4618-9546-1EB7427C5574}"/>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3" name="页脚占位符 2">
            <a:extLst>
              <a:ext uri="{FF2B5EF4-FFF2-40B4-BE49-F238E27FC236}">
                <a16:creationId xmlns:a16="http://schemas.microsoft.com/office/drawing/2014/main" id="{86123317-1B70-43E8-8876-9DDA717C96C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DD8E1AC-D617-4BB5-9DB1-8E95F3A9387A}"/>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360846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8E753-12E5-41A1-A9FC-6AD0127E12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93508F8-B3B9-4CB7-85C6-DBF54E8BD8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970E5C-3B81-4128-B25E-88CA802F9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AAB988-8709-4884-BD9C-74BD7E45C3B6}"/>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6" name="页脚占位符 5">
            <a:extLst>
              <a:ext uri="{FF2B5EF4-FFF2-40B4-BE49-F238E27FC236}">
                <a16:creationId xmlns:a16="http://schemas.microsoft.com/office/drawing/2014/main" id="{6443DFF9-490E-4F18-9388-7B090A54C1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8CDE66-3613-4C26-B6FE-8198659D65BA}"/>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1691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7A434-3069-4DD0-8C7B-1E0B83CC50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66D096-FA89-4F2D-9913-9AA126BC1C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E8188F-B90D-4173-8E17-85A666AAF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EDEC1B-DD6E-454D-9BE6-937FB6A22DCD}"/>
              </a:ext>
            </a:extLst>
          </p:cNvPr>
          <p:cNvSpPr>
            <a:spLocks noGrp="1"/>
          </p:cNvSpPr>
          <p:nvPr>
            <p:ph type="dt" sz="half" idx="10"/>
          </p:nvPr>
        </p:nvSpPr>
        <p:spPr/>
        <p:txBody>
          <a:bodyPr/>
          <a:lstStyle/>
          <a:p>
            <a:fld id="{A7AA6771-B7AD-47FD-8DB3-4189BDEAE4A9}" type="datetimeFigureOut">
              <a:rPr lang="zh-CN" altLang="en-US" smtClean="0"/>
              <a:t>2019/7/15</a:t>
            </a:fld>
            <a:endParaRPr lang="zh-CN" altLang="en-US"/>
          </a:p>
        </p:txBody>
      </p:sp>
      <p:sp>
        <p:nvSpPr>
          <p:cNvPr id="6" name="页脚占位符 5">
            <a:extLst>
              <a:ext uri="{FF2B5EF4-FFF2-40B4-BE49-F238E27FC236}">
                <a16:creationId xmlns:a16="http://schemas.microsoft.com/office/drawing/2014/main" id="{A69E4EAE-385B-453F-A465-EBF1676589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451EB1-F475-4C1E-B991-2CACDFBFA296}"/>
              </a:ext>
            </a:extLst>
          </p:cNvPr>
          <p:cNvSpPr>
            <a:spLocks noGrp="1"/>
          </p:cNvSpPr>
          <p:nvPr>
            <p:ph type="sldNum" sz="quarter" idx="12"/>
          </p:nvPr>
        </p:nvSpPr>
        <p:spPr/>
        <p:txBody>
          <a:body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318786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5E2648-601F-42CD-8208-F390F17F7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F201E7E-89B1-4A16-A7EF-08589C516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434F45-BC71-464C-95C2-32569C63E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A6771-B7AD-47FD-8DB3-4189BDEAE4A9}" type="datetimeFigureOut">
              <a:rPr lang="zh-CN" altLang="en-US" smtClean="0"/>
              <a:t>2019/7/15</a:t>
            </a:fld>
            <a:endParaRPr lang="zh-CN" altLang="en-US"/>
          </a:p>
        </p:txBody>
      </p:sp>
      <p:sp>
        <p:nvSpPr>
          <p:cNvPr id="5" name="页脚占位符 4">
            <a:extLst>
              <a:ext uri="{FF2B5EF4-FFF2-40B4-BE49-F238E27FC236}">
                <a16:creationId xmlns:a16="http://schemas.microsoft.com/office/drawing/2014/main" id="{06DE4140-8402-44BC-A561-7156C35C3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B85D96-BF2C-4656-9C07-70548F1E2A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BD283-F9F2-4101-BCD1-2F8F60A8BC44}" type="slidenum">
              <a:rPr lang="zh-CN" altLang="en-US" smtClean="0"/>
              <a:t>‹#›</a:t>
            </a:fld>
            <a:endParaRPr lang="zh-CN" altLang="en-US"/>
          </a:p>
        </p:txBody>
      </p:sp>
    </p:spTree>
    <p:extLst>
      <p:ext uri="{BB962C8B-B14F-4D97-AF65-F5344CB8AC3E}">
        <p14:creationId xmlns:p14="http://schemas.microsoft.com/office/powerpoint/2010/main" val="2625592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3.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slideLayout" Target="../slideLayouts/slideLayout2.xml"/><Relationship Id="rId2" Type="http://schemas.openxmlformats.org/officeDocument/2006/relationships/tags" Target="../tags/tag7.xml"/><Relationship Id="rId16" Type="http://schemas.openxmlformats.org/officeDocument/2006/relationships/tags" Target="../tags/tag21.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F3F0646-0B03-411E-9E24-687E08E84770}"/>
              </a:ext>
            </a:extLst>
          </p:cNvPr>
          <p:cNvSpPr txBox="1"/>
          <p:nvPr/>
        </p:nvSpPr>
        <p:spPr>
          <a:xfrm>
            <a:off x="5482993" y="2413915"/>
            <a:ext cx="5986584" cy="707886"/>
          </a:xfrm>
          <a:prstGeom prst="rect">
            <a:avLst/>
          </a:prstGeom>
          <a:solidFill>
            <a:srgbClr val="CEA625"/>
          </a:solidFill>
        </p:spPr>
        <p:txBody>
          <a:bodyPr wrap="square" rtlCol="0">
            <a:spAutoFit/>
          </a:bodyPr>
          <a:lstStyle/>
          <a:p>
            <a:pPr algn="ctr"/>
            <a:r>
              <a:rPr lang="zh-CN" altLang="en-US" sz="4000" b="1" spc="300" dirty="0">
                <a:solidFill>
                  <a:schemeClr val="bg1"/>
                </a:solidFill>
                <a:latin typeface="微软雅黑" panose="020B0503020204020204" pitchFamily="34" charset="-122"/>
                <a:ea typeface="微软雅黑" panose="020B0503020204020204" pitchFamily="34" charset="-122"/>
              </a:rPr>
              <a:t>夏季银杏主题模板</a:t>
            </a:r>
          </a:p>
        </p:txBody>
      </p:sp>
      <p:grpSp>
        <p:nvGrpSpPr>
          <p:cNvPr id="10" name="组合 9">
            <a:extLst>
              <a:ext uri="{FF2B5EF4-FFF2-40B4-BE49-F238E27FC236}">
                <a16:creationId xmlns:a16="http://schemas.microsoft.com/office/drawing/2014/main" id="{5E88D161-B86C-451F-958F-E001ACCCFD16}"/>
              </a:ext>
            </a:extLst>
          </p:cNvPr>
          <p:cNvGrpSpPr/>
          <p:nvPr/>
        </p:nvGrpSpPr>
        <p:grpSpPr>
          <a:xfrm>
            <a:off x="5482993" y="3275768"/>
            <a:ext cx="1717972" cy="153232"/>
            <a:chOff x="5470769" y="2852615"/>
            <a:chExt cx="1117601" cy="111284"/>
          </a:xfrm>
        </p:grpSpPr>
        <p:cxnSp>
          <p:nvCxnSpPr>
            <p:cNvPr id="7" name="直接连接符 6">
              <a:extLst>
                <a:ext uri="{FF2B5EF4-FFF2-40B4-BE49-F238E27FC236}">
                  <a16:creationId xmlns:a16="http://schemas.microsoft.com/office/drawing/2014/main" id="{7AD39D09-0375-4249-9424-46470C1A8BDA}"/>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73CBB57-7372-4B9B-9A06-9B001185C526}"/>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2AA93D4-FBBB-443A-BE12-9411455CCDFD}"/>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FF3484D5-9170-4B9B-B712-6949538545B1}"/>
              </a:ext>
            </a:extLst>
          </p:cNvPr>
          <p:cNvGrpSpPr/>
          <p:nvPr/>
        </p:nvGrpSpPr>
        <p:grpSpPr>
          <a:xfrm>
            <a:off x="9751605" y="3275768"/>
            <a:ext cx="1717972" cy="153232"/>
            <a:chOff x="5470769" y="2852615"/>
            <a:chExt cx="1117601" cy="111284"/>
          </a:xfrm>
        </p:grpSpPr>
        <p:cxnSp>
          <p:nvCxnSpPr>
            <p:cNvPr id="12" name="直接连接符 11">
              <a:extLst>
                <a:ext uri="{FF2B5EF4-FFF2-40B4-BE49-F238E27FC236}">
                  <a16:creationId xmlns:a16="http://schemas.microsoft.com/office/drawing/2014/main" id="{38A87D49-8E17-4D8E-99B4-DD0EB6A0A31C}"/>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F0C79A6-7010-43CC-B738-BE075DE477F9}"/>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1325D93-3147-4BC5-ACA4-01890841987D}"/>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D78D8227-18F5-42A2-8EB8-1CE326919AAA}"/>
              </a:ext>
            </a:extLst>
          </p:cNvPr>
          <p:cNvSpPr txBox="1"/>
          <p:nvPr/>
        </p:nvSpPr>
        <p:spPr>
          <a:xfrm>
            <a:off x="7308966" y="3169967"/>
            <a:ext cx="2334638" cy="369332"/>
          </a:xfrm>
          <a:prstGeom prst="rect">
            <a:avLst/>
          </a:prstGeom>
          <a:noFill/>
        </p:spPr>
        <p:txBody>
          <a:bodyPr wrap="square" rtlCol="0">
            <a:spAutoFit/>
          </a:bodyPr>
          <a:lstStyle/>
          <a:p>
            <a:pPr algn="ctr"/>
            <a:r>
              <a:rPr lang="zh-CN" altLang="en-US" dirty="0">
                <a:solidFill>
                  <a:schemeClr val="bg1"/>
                </a:solidFill>
              </a:rPr>
              <a:t>报告人：某某某</a:t>
            </a:r>
          </a:p>
        </p:txBody>
      </p:sp>
      <p:sp>
        <p:nvSpPr>
          <p:cNvPr id="16" name="文本框 15">
            <a:extLst>
              <a:ext uri="{FF2B5EF4-FFF2-40B4-BE49-F238E27FC236}">
                <a16:creationId xmlns:a16="http://schemas.microsoft.com/office/drawing/2014/main" id="{B1823E52-3289-466B-BC89-E3CED100939E}"/>
              </a:ext>
            </a:extLst>
          </p:cNvPr>
          <p:cNvSpPr txBox="1"/>
          <p:nvPr/>
        </p:nvSpPr>
        <p:spPr>
          <a:xfrm>
            <a:off x="5482993" y="2045391"/>
            <a:ext cx="5564221" cy="307777"/>
          </a:xfrm>
          <a:prstGeom prst="rect">
            <a:avLst/>
          </a:prstGeom>
          <a:noFill/>
        </p:spPr>
        <p:txBody>
          <a:bodyPr wrap="square" rtlCol="0">
            <a:spAutoFit/>
          </a:bodyPr>
          <a:lstStyle/>
          <a:p>
            <a:r>
              <a:rPr lang="en-US" altLang="zh-CN" sz="1400" spc="600" dirty="0">
                <a:solidFill>
                  <a:schemeClr val="bg1"/>
                </a:solidFill>
              </a:rPr>
              <a:t>UESTC SUMMER THEME </a:t>
            </a:r>
            <a:endParaRPr lang="zh-CN" altLang="en-US" sz="1400" spc="600" dirty="0">
              <a:solidFill>
                <a:schemeClr val="bg1"/>
              </a:solidFill>
            </a:endParaRPr>
          </a:p>
        </p:txBody>
      </p:sp>
      <p:pic>
        <p:nvPicPr>
          <p:cNvPr id="3" name="图片 2">
            <a:extLst>
              <a:ext uri="{FF2B5EF4-FFF2-40B4-BE49-F238E27FC236}">
                <a16:creationId xmlns:a16="http://schemas.microsoft.com/office/drawing/2014/main" id="{6D4DCDEE-DCE8-43DD-AACC-1210B26D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552" y="6314867"/>
            <a:ext cx="1567424" cy="356652"/>
          </a:xfrm>
          <a:prstGeom prst="rect">
            <a:avLst/>
          </a:prstGeom>
        </p:spPr>
      </p:pic>
    </p:spTree>
    <p:extLst>
      <p:ext uri="{BB962C8B-B14F-4D97-AF65-F5344CB8AC3E}">
        <p14:creationId xmlns:p14="http://schemas.microsoft.com/office/powerpoint/2010/main" val="295376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4" name="MH_Others_1">
            <a:extLst>
              <a:ext uri="{FF2B5EF4-FFF2-40B4-BE49-F238E27FC236}">
                <a16:creationId xmlns:a16="http://schemas.microsoft.com/office/drawing/2014/main" id="{72A519B5-F32E-43D8-879E-E37EF62AFEE4}"/>
              </a:ext>
            </a:extLst>
          </p:cNvPr>
          <p:cNvSpPr txBox="1">
            <a:spLocks noChangeArrowheads="1"/>
          </p:cNvSpPr>
          <p:nvPr>
            <p:custDataLst>
              <p:tags r:id="rId1"/>
            </p:custDataLst>
          </p:nvPr>
        </p:nvSpPr>
        <p:spPr bwMode="auto">
          <a:xfrm>
            <a:off x="6314661" y="895724"/>
            <a:ext cx="732889" cy="394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spc="600" dirty="0">
                <a:solidFill>
                  <a:schemeClr val="bg1"/>
                </a:solidFill>
                <a:latin typeface="微软雅黑" panose="020B0503020204020204" pitchFamily="34" charset="-122"/>
                <a:ea typeface="微软雅黑" panose="020B0503020204020204" pitchFamily="34" charset="-122"/>
              </a:rPr>
              <a:t>CONTENTS</a:t>
            </a:r>
          </a:p>
        </p:txBody>
      </p:sp>
      <p:grpSp>
        <p:nvGrpSpPr>
          <p:cNvPr id="22" name="组合 21">
            <a:extLst>
              <a:ext uri="{FF2B5EF4-FFF2-40B4-BE49-F238E27FC236}">
                <a16:creationId xmlns:a16="http://schemas.microsoft.com/office/drawing/2014/main" id="{5D49CEDE-B5F4-419E-9F4D-2D4CB5DB6F01}"/>
              </a:ext>
            </a:extLst>
          </p:cNvPr>
          <p:cNvGrpSpPr/>
          <p:nvPr/>
        </p:nvGrpSpPr>
        <p:grpSpPr>
          <a:xfrm>
            <a:off x="7118387" y="895724"/>
            <a:ext cx="4124035" cy="637214"/>
            <a:chOff x="6130834" y="1525817"/>
            <a:chExt cx="3998122" cy="625151"/>
          </a:xfrm>
        </p:grpSpPr>
        <p:sp>
          <p:nvSpPr>
            <p:cNvPr id="32" name="MH_Entry_1">
              <a:hlinkClick r:id="rId8" action="ppaction://hlinksldjump"/>
              <a:extLst>
                <a:ext uri="{FF2B5EF4-FFF2-40B4-BE49-F238E27FC236}">
                  <a16:creationId xmlns:a16="http://schemas.microsoft.com/office/drawing/2014/main" id="{FCA192DF-A2D7-49F3-AF42-C20E9E048262}"/>
                </a:ext>
              </a:extLst>
            </p:cNvPr>
            <p:cNvSpPr/>
            <p:nvPr>
              <p:custDataLst>
                <p:tags r:id="rId5"/>
              </p:custDataLst>
            </p:nvPr>
          </p:nvSpPr>
          <p:spPr>
            <a:xfrm>
              <a:off x="6381486" y="1628868"/>
              <a:ext cx="3747470" cy="450397"/>
            </a:xfrm>
            <a:prstGeom prst="roundRect">
              <a:avLst>
                <a:gd name="adj" fmla="val 50000"/>
              </a:avLst>
            </a:prstGeom>
            <a:noFill/>
            <a:ln w="3175">
              <a:solidFill>
                <a:schemeClr val="bg1">
                  <a:lumMod val="6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0" rIns="0" bIns="0" numCol="1" spcCol="0" rtlCol="0" fromWordArt="0" anchor="ctr" anchorCtr="0" forceAA="0" compatLnSpc="1">
              <a:prstTxWarp prst="textNoShape">
                <a:avLst/>
              </a:prstTxWarp>
              <a:norm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请在此处输入您的标题</a:t>
              </a:r>
            </a:p>
          </p:txBody>
        </p:sp>
        <p:sp>
          <p:nvSpPr>
            <p:cNvPr id="33" name="KSO_Shape">
              <a:extLst>
                <a:ext uri="{FF2B5EF4-FFF2-40B4-BE49-F238E27FC236}">
                  <a16:creationId xmlns:a16="http://schemas.microsoft.com/office/drawing/2014/main" id="{4DC91EB2-1BA2-412E-9653-A677E0B793E6}"/>
                </a:ext>
              </a:extLst>
            </p:cNvPr>
            <p:cNvSpPr/>
            <p:nvPr/>
          </p:nvSpPr>
          <p:spPr>
            <a:xfrm>
              <a:off x="6130834" y="1525817"/>
              <a:ext cx="882117" cy="625151"/>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743D8213-74C7-4D08-B350-986ABB498A26}"/>
              </a:ext>
            </a:extLst>
          </p:cNvPr>
          <p:cNvGrpSpPr/>
          <p:nvPr/>
        </p:nvGrpSpPr>
        <p:grpSpPr>
          <a:xfrm>
            <a:off x="7118387" y="1949271"/>
            <a:ext cx="4124035" cy="637214"/>
            <a:chOff x="6130834" y="1525817"/>
            <a:chExt cx="3998122" cy="625151"/>
          </a:xfrm>
        </p:grpSpPr>
        <p:sp>
          <p:nvSpPr>
            <p:cNvPr id="39" name="MH_Entry_1">
              <a:hlinkClick r:id="rId8" action="ppaction://hlinksldjump"/>
              <a:extLst>
                <a:ext uri="{FF2B5EF4-FFF2-40B4-BE49-F238E27FC236}">
                  <a16:creationId xmlns:a16="http://schemas.microsoft.com/office/drawing/2014/main" id="{446267D0-7DEA-4C50-89B6-53013D36DE43}"/>
                </a:ext>
              </a:extLst>
            </p:cNvPr>
            <p:cNvSpPr/>
            <p:nvPr>
              <p:custDataLst>
                <p:tags r:id="rId4"/>
              </p:custDataLst>
            </p:nvPr>
          </p:nvSpPr>
          <p:spPr>
            <a:xfrm>
              <a:off x="6381486" y="1628868"/>
              <a:ext cx="3747470" cy="450397"/>
            </a:xfrm>
            <a:prstGeom prst="roundRect">
              <a:avLst>
                <a:gd name="adj" fmla="val 50000"/>
              </a:avLst>
            </a:prstGeom>
            <a:noFill/>
            <a:ln w="3175">
              <a:solidFill>
                <a:schemeClr val="bg1">
                  <a:lumMod val="6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0" rIns="0" bIns="0" numCol="1" spcCol="0" rtlCol="0" fromWordArt="0" anchor="ctr" anchorCtr="0" forceAA="0" compatLnSpc="1">
              <a:prstTxWarp prst="textNoShape">
                <a:avLst/>
              </a:prstTxWarp>
              <a:norm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请在此处输入您的标题</a:t>
              </a:r>
            </a:p>
          </p:txBody>
        </p:sp>
        <p:sp>
          <p:nvSpPr>
            <p:cNvPr id="40" name="KSO_Shape">
              <a:extLst>
                <a:ext uri="{FF2B5EF4-FFF2-40B4-BE49-F238E27FC236}">
                  <a16:creationId xmlns:a16="http://schemas.microsoft.com/office/drawing/2014/main" id="{1CF635DB-386E-4A31-B992-B46E966141B1}"/>
                </a:ext>
              </a:extLst>
            </p:cNvPr>
            <p:cNvSpPr/>
            <p:nvPr/>
          </p:nvSpPr>
          <p:spPr>
            <a:xfrm>
              <a:off x="6130834" y="1525817"/>
              <a:ext cx="882117" cy="625151"/>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4FAD434F-D268-4933-B040-42292F795BA0}"/>
              </a:ext>
            </a:extLst>
          </p:cNvPr>
          <p:cNvGrpSpPr/>
          <p:nvPr/>
        </p:nvGrpSpPr>
        <p:grpSpPr>
          <a:xfrm>
            <a:off x="7118387" y="3034770"/>
            <a:ext cx="4124035" cy="637214"/>
            <a:chOff x="6130834" y="1525817"/>
            <a:chExt cx="3998122" cy="625151"/>
          </a:xfrm>
        </p:grpSpPr>
        <p:sp>
          <p:nvSpPr>
            <p:cNvPr id="42" name="MH_Entry_1">
              <a:hlinkClick r:id="rId8" action="ppaction://hlinksldjump"/>
              <a:extLst>
                <a:ext uri="{FF2B5EF4-FFF2-40B4-BE49-F238E27FC236}">
                  <a16:creationId xmlns:a16="http://schemas.microsoft.com/office/drawing/2014/main" id="{8196F9BD-C117-41B5-94C4-F29C55C2CC3C}"/>
                </a:ext>
              </a:extLst>
            </p:cNvPr>
            <p:cNvSpPr/>
            <p:nvPr>
              <p:custDataLst>
                <p:tags r:id="rId3"/>
              </p:custDataLst>
            </p:nvPr>
          </p:nvSpPr>
          <p:spPr>
            <a:xfrm>
              <a:off x="6381486" y="1628868"/>
              <a:ext cx="3747470" cy="450397"/>
            </a:xfrm>
            <a:prstGeom prst="roundRect">
              <a:avLst>
                <a:gd name="adj" fmla="val 50000"/>
              </a:avLst>
            </a:prstGeom>
            <a:noFill/>
            <a:ln w="3175">
              <a:solidFill>
                <a:schemeClr val="bg1">
                  <a:lumMod val="6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0" rIns="0" bIns="0" numCol="1" spcCol="0" rtlCol="0" fromWordArt="0" anchor="ctr" anchorCtr="0" forceAA="0" compatLnSpc="1">
              <a:prstTxWarp prst="textNoShape">
                <a:avLst/>
              </a:prstTxWarp>
              <a:norm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请在此处输入您的标题</a:t>
              </a:r>
            </a:p>
          </p:txBody>
        </p:sp>
        <p:sp>
          <p:nvSpPr>
            <p:cNvPr id="43" name="KSO_Shape">
              <a:extLst>
                <a:ext uri="{FF2B5EF4-FFF2-40B4-BE49-F238E27FC236}">
                  <a16:creationId xmlns:a16="http://schemas.microsoft.com/office/drawing/2014/main" id="{F8389F03-20EF-47EC-91C2-EB5EA62FCF5F}"/>
                </a:ext>
              </a:extLst>
            </p:cNvPr>
            <p:cNvSpPr/>
            <p:nvPr/>
          </p:nvSpPr>
          <p:spPr>
            <a:xfrm>
              <a:off x="6130834" y="1525817"/>
              <a:ext cx="882117" cy="625151"/>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8F757766-C6E6-4FFB-BA76-DC49D3F89D71}"/>
              </a:ext>
            </a:extLst>
          </p:cNvPr>
          <p:cNvGrpSpPr/>
          <p:nvPr/>
        </p:nvGrpSpPr>
        <p:grpSpPr>
          <a:xfrm>
            <a:off x="7118387" y="4152221"/>
            <a:ext cx="4124035" cy="637214"/>
            <a:chOff x="6130834" y="1525817"/>
            <a:chExt cx="3998122" cy="625151"/>
          </a:xfrm>
        </p:grpSpPr>
        <p:sp>
          <p:nvSpPr>
            <p:cNvPr id="45" name="MH_Entry_1">
              <a:hlinkClick r:id="rId8" action="ppaction://hlinksldjump"/>
              <a:extLst>
                <a:ext uri="{FF2B5EF4-FFF2-40B4-BE49-F238E27FC236}">
                  <a16:creationId xmlns:a16="http://schemas.microsoft.com/office/drawing/2014/main" id="{E7051769-2B13-4525-B1F0-45DB4FA27AA9}"/>
                </a:ext>
              </a:extLst>
            </p:cNvPr>
            <p:cNvSpPr/>
            <p:nvPr>
              <p:custDataLst>
                <p:tags r:id="rId2"/>
              </p:custDataLst>
            </p:nvPr>
          </p:nvSpPr>
          <p:spPr>
            <a:xfrm>
              <a:off x="6381486" y="1628868"/>
              <a:ext cx="3747470" cy="450397"/>
            </a:xfrm>
            <a:prstGeom prst="roundRect">
              <a:avLst>
                <a:gd name="adj" fmla="val 50000"/>
              </a:avLst>
            </a:prstGeom>
            <a:noFill/>
            <a:ln w="3175">
              <a:solidFill>
                <a:schemeClr val="bg1">
                  <a:lumMod val="6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0" rIns="0" bIns="0" numCol="1" spcCol="0" rtlCol="0" fromWordArt="0" anchor="ctr" anchorCtr="0" forceAA="0" compatLnSpc="1">
              <a:prstTxWarp prst="textNoShape">
                <a:avLst/>
              </a:prstTxWarp>
              <a:norm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请在此处输入您的标题</a:t>
              </a:r>
            </a:p>
          </p:txBody>
        </p:sp>
        <p:sp>
          <p:nvSpPr>
            <p:cNvPr id="46" name="KSO_Shape">
              <a:extLst>
                <a:ext uri="{FF2B5EF4-FFF2-40B4-BE49-F238E27FC236}">
                  <a16:creationId xmlns:a16="http://schemas.microsoft.com/office/drawing/2014/main" id="{69E2206D-B131-41C5-81F7-CBEBAEB8A8DC}"/>
                </a:ext>
              </a:extLst>
            </p:cNvPr>
            <p:cNvSpPr/>
            <p:nvPr/>
          </p:nvSpPr>
          <p:spPr>
            <a:xfrm>
              <a:off x="6130834" y="1525817"/>
              <a:ext cx="882117" cy="625151"/>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FA513345-5158-4939-B973-0BAE744A45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8552" y="6314867"/>
            <a:ext cx="1567424" cy="356652"/>
          </a:xfrm>
          <a:prstGeom prst="rect">
            <a:avLst/>
          </a:prstGeom>
        </p:spPr>
      </p:pic>
    </p:spTree>
    <p:extLst>
      <p:ext uri="{BB962C8B-B14F-4D97-AF65-F5344CB8AC3E}">
        <p14:creationId xmlns:p14="http://schemas.microsoft.com/office/powerpoint/2010/main" val="899598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6F8FFC26-0DAB-4FBE-8C9D-AFA137AB94FF}"/>
              </a:ext>
            </a:extLst>
          </p:cNvPr>
          <p:cNvGrpSpPr/>
          <p:nvPr/>
        </p:nvGrpSpPr>
        <p:grpSpPr>
          <a:xfrm>
            <a:off x="8468678" y="1388677"/>
            <a:ext cx="729473" cy="800916"/>
            <a:chOff x="5102207" y="2261168"/>
            <a:chExt cx="729473" cy="800916"/>
          </a:xfrm>
        </p:grpSpPr>
        <p:pic>
          <p:nvPicPr>
            <p:cNvPr id="5" name="图片 4">
              <a:extLst>
                <a:ext uri="{FF2B5EF4-FFF2-40B4-BE49-F238E27FC236}">
                  <a16:creationId xmlns:a16="http://schemas.microsoft.com/office/drawing/2014/main" id="{92432209-E026-44B3-BFFC-36CF73B2B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207" y="2261168"/>
              <a:ext cx="729473" cy="800916"/>
            </a:xfrm>
            <a:prstGeom prst="rect">
              <a:avLst/>
            </a:prstGeom>
          </p:spPr>
        </p:pic>
        <p:sp>
          <p:nvSpPr>
            <p:cNvPr id="6" name="文本框 5">
              <a:extLst>
                <a:ext uri="{FF2B5EF4-FFF2-40B4-BE49-F238E27FC236}">
                  <a16:creationId xmlns:a16="http://schemas.microsoft.com/office/drawing/2014/main" id="{C347D3B4-D09B-4F54-8393-43576FF08CB9}"/>
                </a:ext>
              </a:extLst>
            </p:cNvPr>
            <p:cNvSpPr txBox="1"/>
            <p:nvPr/>
          </p:nvSpPr>
          <p:spPr>
            <a:xfrm>
              <a:off x="5312377" y="2447607"/>
              <a:ext cx="27237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C3583E3F-38D5-4D68-84A4-352C5070539D}"/>
              </a:ext>
            </a:extLst>
          </p:cNvPr>
          <p:cNvGrpSpPr/>
          <p:nvPr/>
        </p:nvGrpSpPr>
        <p:grpSpPr>
          <a:xfrm>
            <a:off x="6673719" y="2978011"/>
            <a:ext cx="4356152" cy="45719"/>
            <a:chOff x="6698575" y="2982875"/>
            <a:chExt cx="4356152" cy="45719"/>
          </a:xfrm>
        </p:grpSpPr>
        <p:grpSp>
          <p:nvGrpSpPr>
            <p:cNvPr id="8" name="组合 7">
              <a:extLst>
                <a:ext uri="{FF2B5EF4-FFF2-40B4-BE49-F238E27FC236}">
                  <a16:creationId xmlns:a16="http://schemas.microsoft.com/office/drawing/2014/main" id="{54B23102-DA9C-4BD0-9B18-3D487A4F452F}"/>
                </a:ext>
              </a:extLst>
            </p:cNvPr>
            <p:cNvGrpSpPr/>
            <p:nvPr/>
          </p:nvGrpSpPr>
          <p:grpSpPr>
            <a:xfrm flipV="1">
              <a:off x="6698575" y="2982875"/>
              <a:ext cx="1224812" cy="45719"/>
              <a:chOff x="5470769" y="2852615"/>
              <a:chExt cx="1117601" cy="111284"/>
            </a:xfrm>
          </p:grpSpPr>
          <p:cxnSp>
            <p:nvCxnSpPr>
              <p:cNvPr id="9" name="直接连接符 8">
                <a:extLst>
                  <a:ext uri="{FF2B5EF4-FFF2-40B4-BE49-F238E27FC236}">
                    <a16:creationId xmlns:a16="http://schemas.microsoft.com/office/drawing/2014/main" id="{0CD2F48C-4B19-45A7-9D42-D0722DC9933A}"/>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5981816-7CA9-429C-9062-B859284DA290}"/>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7C037CD-CC0A-48AE-8C3A-3E7D14BDB957}"/>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F37AEC4-974C-4C09-A576-923DCD5D3773}"/>
                </a:ext>
              </a:extLst>
            </p:cNvPr>
            <p:cNvGrpSpPr/>
            <p:nvPr/>
          </p:nvGrpSpPr>
          <p:grpSpPr>
            <a:xfrm flipV="1">
              <a:off x="9712974" y="2982875"/>
              <a:ext cx="1341753" cy="45719"/>
              <a:chOff x="5470769" y="2852615"/>
              <a:chExt cx="1117601" cy="111284"/>
            </a:xfrm>
          </p:grpSpPr>
          <p:cxnSp>
            <p:nvCxnSpPr>
              <p:cNvPr id="13" name="直接连接符 12">
                <a:extLst>
                  <a:ext uri="{FF2B5EF4-FFF2-40B4-BE49-F238E27FC236}">
                    <a16:creationId xmlns:a16="http://schemas.microsoft.com/office/drawing/2014/main" id="{14A3927C-E581-403D-BAE5-0A1851E967A0}"/>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AF1A38-5D67-4AD3-AEB8-5EEC2227302B}"/>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7556D02-C4A3-4B2B-A60E-13077440B47E}"/>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文本框 15">
            <a:extLst>
              <a:ext uri="{FF2B5EF4-FFF2-40B4-BE49-F238E27FC236}">
                <a16:creationId xmlns:a16="http://schemas.microsoft.com/office/drawing/2014/main" id="{F575B0A8-A585-483F-83EE-B6C17E3C78D9}"/>
              </a:ext>
            </a:extLst>
          </p:cNvPr>
          <p:cNvSpPr txBox="1"/>
          <p:nvPr/>
        </p:nvSpPr>
        <p:spPr>
          <a:xfrm>
            <a:off x="7666096" y="2870073"/>
            <a:ext cx="2334638" cy="276999"/>
          </a:xfrm>
          <a:prstGeom prst="rect">
            <a:avLst/>
          </a:prstGeom>
          <a:noFill/>
        </p:spPr>
        <p:txBody>
          <a:bodyPr wrap="square" rtlCol="0">
            <a:spAutoFit/>
          </a:bodyPr>
          <a:lstStyle/>
          <a:p>
            <a:pPr algn="ctr"/>
            <a:r>
              <a:rPr lang="en-US" altLang="zh-CN" sz="1200" spc="600" dirty="0">
                <a:solidFill>
                  <a:schemeClr val="bg1"/>
                </a:solidFill>
              </a:rPr>
              <a:t>SUMMER</a:t>
            </a:r>
            <a:endParaRPr lang="zh-CN" altLang="en-US" sz="1200" spc="600" dirty="0">
              <a:solidFill>
                <a:schemeClr val="bg1"/>
              </a:solidFill>
            </a:endParaRPr>
          </a:p>
        </p:txBody>
      </p:sp>
      <p:sp>
        <p:nvSpPr>
          <p:cNvPr id="17" name="文本框 16">
            <a:extLst>
              <a:ext uri="{FF2B5EF4-FFF2-40B4-BE49-F238E27FC236}">
                <a16:creationId xmlns:a16="http://schemas.microsoft.com/office/drawing/2014/main" id="{6AD417B2-AAD6-4185-AB86-4D98B94E4549}"/>
              </a:ext>
            </a:extLst>
          </p:cNvPr>
          <p:cNvSpPr txBox="1"/>
          <p:nvPr/>
        </p:nvSpPr>
        <p:spPr>
          <a:xfrm>
            <a:off x="6028233" y="2189593"/>
            <a:ext cx="5610365" cy="584775"/>
          </a:xfrm>
          <a:prstGeom prst="rect">
            <a:avLst/>
          </a:prstGeom>
          <a:noFill/>
        </p:spPr>
        <p:txBody>
          <a:bodyPr wrap="square" rtlCol="0">
            <a:spAutoFit/>
          </a:bodyPr>
          <a:lstStyle/>
          <a:p>
            <a:pPr algn="ctr"/>
            <a:r>
              <a:rPr lang="zh-CN" altLang="en-US" sz="3200" b="1" spc="600" dirty="0">
                <a:solidFill>
                  <a:schemeClr val="bg1"/>
                </a:solidFill>
                <a:latin typeface="微软雅黑" panose="020B0503020204020204" pitchFamily="34" charset="-122"/>
                <a:ea typeface="微软雅黑" panose="020B0503020204020204" pitchFamily="34" charset="-122"/>
              </a:rPr>
              <a:t>输入标题名称</a:t>
            </a:r>
          </a:p>
        </p:txBody>
      </p:sp>
      <p:pic>
        <p:nvPicPr>
          <p:cNvPr id="19" name="图片 18">
            <a:extLst>
              <a:ext uri="{FF2B5EF4-FFF2-40B4-BE49-F238E27FC236}">
                <a16:creationId xmlns:a16="http://schemas.microsoft.com/office/drawing/2014/main" id="{743826C6-B69C-423E-BEF1-8F10B6C9B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8552" y="6314867"/>
            <a:ext cx="1567424" cy="356652"/>
          </a:xfrm>
          <a:prstGeom prst="rect">
            <a:avLst/>
          </a:prstGeom>
        </p:spPr>
      </p:pic>
    </p:spTree>
    <p:extLst>
      <p:ext uri="{BB962C8B-B14F-4D97-AF65-F5344CB8AC3E}">
        <p14:creationId xmlns:p14="http://schemas.microsoft.com/office/powerpoint/2010/main" val="241848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5EAAA9F-AA23-4C37-91DF-E046FB39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22957">
            <a:off x="474286" y="3844384"/>
            <a:ext cx="1865980" cy="1462929"/>
          </a:xfrm>
          <a:prstGeom prst="rect">
            <a:avLst/>
          </a:prstGeom>
        </p:spPr>
      </p:pic>
      <p:pic>
        <p:nvPicPr>
          <p:cNvPr id="19" name="图片 18">
            <a:extLst>
              <a:ext uri="{FF2B5EF4-FFF2-40B4-BE49-F238E27FC236}">
                <a16:creationId xmlns:a16="http://schemas.microsoft.com/office/drawing/2014/main" id="{34EB1093-079A-464F-9BC7-7298E1CC0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86" y="1516184"/>
            <a:ext cx="5730826" cy="38256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6D0D6E8A-8D60-443B-A55A-66F1036DE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06" y="6314867"/>
            <a:ext cx="1567424" cy="356652"/>
          </a:xfrm>
          <a:prstGeom prst="rect">
            <a:avLst/>
          </a:prstGeom>
        </p:spPr>
      </p:pic>
    </p:spTree>
    <p:extLst>
      <p:ext uri="{BB962C8B-B14F-4D97-AF65-F5344CB8AC3E}">
        <p14:creationId xmlns:p14="http://schemas.microsoft.com/office/powerpoint/2010/main" val="66674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5EAAA9F-AA23-4C37-91DF-E046FB39B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472630">
            <a:off x="9756831" y="1396750"/>
            <a:ext cx="1865980" cy="1462929"/>
          </a:xfrm>
          <a:prstGeom prst="rect">
            <a:avLst/>
          </a:prstGeom>
        </p:spPr>
      </p:pic>
      <p:pic>
        <p:nvPicPr>
          <p:cNvPr id="19" name="图片 18">
            <a:extLst>
              <a:ext uri="{FF2B5EF4-FFF2-40B4-BE49-F238E27FC236}">
                <a16:creationId xmlns:a16="http://schemas.microsoft.com/office/drawing/2014/main" id="{34EB1093-079A-464F-9BC7-7298E1CC0A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5377" y="1663967"/>
            <a:ext cx="5730825" cy="38256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96BE913B-8019-4C46-82AE-4EB9288918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8552" y="6314867"/>
            <a:ext cx="1567424" cy="356652"/>
          </a:xfrm>
          <a:prstGeom prst="rect">
            <a:avLst/>
          </a:prstGeom>
        </p:spPr>
      </p:pic>
    </p:spTree>
    <p:extLst>
      <p:ext uri="{BB962C8B-B14F-4D97-AF65-F5344CB8AC3E}">
        <p14:creationId xmlns:p14="http://schemas.microsoft.com/office/powerpoint/2010/main" val="294379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5EAAA9F-AA23-4C37-91DF-E046FB39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22957">
            <a:off x="474286" y="3844384"/>
            <a:ext cx="1865980" cy="1462929"/>
          </a:xfrm>
          <a:prstGeom prst="rect">
            <a:avLst/>
          </a:prstGeom>
        </p:spPr>
      </p:pic>
      <p:pic>
        <p:nvPicPr>
          <p:cNvPr id="19" name="图片 18">
            <a:extLst>
              <a:ext uri="{FF2B5EF4-FFF2-40B4-BE49-F238E27FC236}">
                <a16:creationId xmlns:a16="http://schemas.microsoft.com/office/drawing/2014/main" id="{34EB1093-079A-464F-9BC7-7298E1CC0A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2286" y="1516294"/>
            <a:ext cx="5730826" cy="38254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74681CF7-18DE-4339-A2A1-F466B44F1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06" y="6314867"/>
            <a:ext cx="1567424" cy="356652"/>
          </a:xfrm>
          <a:prstGeom prst="rect">
            <a:avLst/>
          </a:prstGeom>
        </p:spPr>
      </p:pic>
    </p:spTree>
    <p:extLst>
      <p:ext uri="{BB962C8B-B14F-4D97-AF65-F5344CB8AC3E}">
        <p14:creationId xmlns:p14="http://schemas.microsoft.com/office/powerpoint/2010/main" val="327733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B23102-DA9C-4BD0-9B18-3D487A4F452F}"/>
              </a:ext>
            </a:extLst>
          </p:cNvPr>
          <p:cNvGrpSpPr/>
          <p:nvPr/>
        </p:nvGrpSpPr>
        <p:grpSpPr>
          <a:xfrm flipV="1">
            <a:off x="117276" y="565551"/>
            <a:ext cx="1224812" cy="45719"/>
            <a:chOff x="5470769" y="2852615"/>
            <a:chExt cx="1117601" cy="111284"/>
          </a:xfrm>
        </p:grpSpPr>
        <p:cxnSp>
          <p:nvCxnSpPr>
            <p:cNvPr id="9" name="直接连接符 8">
              <a:extLst>
                <a:ext uri="{FF2B5EF4-FFF2-40B4-BE49-F238E27FC236}">
                  <a16:creationId xmlns:a16="http://schemas.microsoft.com/office/drawing/2014/main" id="{0CD2F48C-4B19-45A7-9D42-D0722DC9933A}"/>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5981816-7CA9-429C-9062-B859284DA290}"/>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7C037CD-CC0A-48AE-8C3A-3E7D14BDB957}"/>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13238C3B-D72D-4C36-85F0-E24B904E6382}"/>
              </a:ext>
            </a:extLst>
          </p:cNvPr>
          <p:cNvGrpSpPr/>
          <p:nvPr/>
        </p:nvGrpSpPr>
        <p:grpSpPr>
          <a:xfrm>
            <a:off x="4856210" y="565551"/>
            <a:ext cx="1341753" cy="45719"/>
            <a:chOff x="4856210" y="565551"/>
            <a:chExt cx="1341753" cy="45719"/>
          </a:xfrm>
        </p:grpSpPr>
        <p:cxnSp>
          <p:nvCxnSpPr>
            <p:cNvPr id="13" name="直接连接符 12">
              <a:extLst>
                <a:ext uri="{FF2B5EF4-FFF2-40B4-BE49-F238E27FC236}">
                  <a16:creationId xmlns:a16="http://schemas.microsoft.com/office/drawing/2014/main" id="{14A3927C-E581-403D-BAE5-0A1851E967A0}"/>
                </a:ext>
              </a:extLst>
            </p:cNvPr>
            <p:cNvCxnSpPr>
              <a:cxnSpLocks/>
            </p:cNvCxnSpPr>
            <p:nvPr/>
          </p:nvCxnSpPr>
          <p:spPr>
            <a:xfrm flipV="1">
              <a:off x="4856210" y="61127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AF1A38-5D67-4AD3-AEB8-5EEC2227302B}"/>
                </a:ext>
              </a:extLst>
            </p:cNvPr>
            <p:cNvCxnSpPr>
              <a:cxnSpLocks/>
            </p:cNvCxnSpPr>
            <p:nvPr/>
          </p:nvCxnSpPr>
          <p:spPr>
            <a:xfrm flipV="1">
              <a:off x="4856211" y="58774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7556D02-C4A3-4B2B-A60E-13077440B47E}"/>
                </a:ext>
              </a:extLst>
            </p:cNvPr>
            <p:cNvCxnSpPr>
              <a:cxnSpLocks/>
            </p:cNvCxnSpPr>
            <p:nvPr/>
          </p:nvCxnSpPr>
          <p:spPr>
            <a:xfrm flipV="1">
              <a:off x="4856210" y="565551"/>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F575B0A8-A585-483F-83EE-B6C17E3C78D9}"/>
              </a:ext>
            </a:extLst>
          </p:cNvPr>
          <p:cNvSpPr txBox="1"/>
          <p:nvPr/>
        </p:nvSpPr>
        <p:spPr>
          <a:xfrm>
            <a:off x="1518424" y="326130"/>
            <a:ext cx="3471865" cy="523220"/>
          </a:xfrm>
          <a:prstGeom prst="rect">
            <a:avLst/>
          </a:prstGeom>
          <a:noFill/>
        </p:spPr>
        <p:txBody>
          <a:bodyPr wrap="square" rtlCol="0">
            <a:spAutoFit/>
          </a:bodyPr>
          <a:lstStyle/>
          <a:p>
            <a:r>
              <a:rPr lang="zh-CN" altLang="en-US" sz="2800" b="1" spc="600" dirty="0">
                <a:solidFill>
                  <a:schemeClr val="bg1"/>
                </a:solidFill>
                <a:latin typeface="微软雅黑" panose="020B0503020204020204" pitchFamily="34" charset="-122"/>
                <a:ea typeface="微软雅黑" panose="020B0503020204020204" pitchFamily="34" charset="-122"/>
              </a:rPr>
              <a:t>在这里输入标题</a:t>
            </a:r>
          </a:p>
        </p:txBody>
      </p:sp>
      <p:grpSp>
        <p:nvGrpSpPr>
          <p:cNvPr id="25" name="组合 24">
            <a:extLst>
              <a:ext uri="{FF2B5EF4-FFF2-40B4-BE49-F238E27FC236}">
                <a16:creationId xmlns:a16="http://schemas.microsoft.com/office/drawing/2014/main" id="{67FE6E4B-B0DF-4A72-9581-67EBE6A17D17}"/>
              </a:ext>
            </a:extLst>
          </p:cNvPr>
          <p:cNvGrpSpPr/>
          <p:nvPr/>
        </p:nvGrpSpPr>
        <p:grpSpPr>
          <a:xfrm>
            <a:off x="222663" y="2427460"/>
            <a:ext cx="9535251" cy="3012208"/>
            <a:chOff x="2011951" y="2474192"/>
            <a:chExt cx="7788901" cy="2460532"/>
          </a:xfrm>
        </p:grpSpPr>
        <p:cxnSp>
          <p:nvCxnSpPr>
            <p:cNvPr id="26" name="MH_Other_1">
              <a:extLst>
                <a:ext uri="{FF2B5EF4-FFF2-40B4-BE49-F238E27FC236}">
                  <a16:creationId xmlns:a16="http://schemas.microsoft.com/office/drawing/2014/main" id="{627B15D1-F5C5-4166-84D4-EA7AEBCD3A87}"/>
                </a:ext>
              </a:extLst>
            </p:cNvPr>
            <p:cNvCxnSpPr/>
            <p:nvPr>
              <p:custDataLst>
                <p:tags r:id="rId1"/>
              </p:custDataLst>
            </p:nvPr>
          </p:nvCxnSpPr>
          <p:spPr>
            <a:xfrm>
              <a:off x="2011951" y="2929178"/>
              <a:ext cx="770645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MH_Other_2">
              <a:extLst>
                <a:ext uri="{FF2B5EF4-FFF2-40B4-BE49-F238E27FC236}">
                  <a16:creationId xmlns:a16="http://schemas.microsoft.com/office/drawing/2014/main" id="{C6A33112-C3EA-457B-8027-1B96B79F2A17}"/>
                </a:ext>
              </a:extLst>
            </p:cNvPr>
            <p:cNvSpPr/>
            <p:nvPr>
              <p:custDataLst>
                <p:tags r:id="rId2"/>
              </p:custDataLst>
            </p:nvPr>
          </p:nvSpPr>
          <p:spPr>
            <a:xfrm rot="2871886">
              <a:off x="2573588" y="2235556"/>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chemeClr val="tx1"/>
                  </a:solidFill>
                </a:rPr>
                <a:t>01</a:t>
              </a:r>
              <a:endParaRPr lang="zh-CN" altLang="en-US" sz="2400" dirty="0">
                <a:solidFill>
                  <a:schemeClr val="tx1"/>
                </a:solidFill>
              </a:endParaRPr>
            </a:p>
          </p:txBody>
        </p:sp>
        <p:sp>
          <p:nvSpPr>
            <p:cNvPr id="28" name="MH_Other_3">
              <a:extLst>
                <a:ext uri="{FF2B5EF4-FFF2-40B4-BE49-F238E27FC236}">
                  <a16:creationId xmlns:a16="http://schemas.microsoft.com/office/drawing/2014/main" id="{E8540A92-EB8C-4891-BA65-2348CA66E82B}"/>
                </a:ext>
              </a:extLst>
            </p:cNvPr>
            <p:cNvSpPr/>
            <p:nvPr>
              <p:custDataLst>
                <p:tags r:id="rId3"/>
              </p:custDataLst>
            </p:nvPr>
          </p:nvSpPr>
          <p:spPr>
            <a:xfrm>
              <a:off x="2281357" y="2990724"/>
              <a:ext cx="36000" cy="194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MH_SubTitle_1">
              <a:extLst>
                <a:ext uri="{FF2B5EF4-FFF2-40B4-BE49-F238E27FC236}">
                  <a16:creationId xmlns:a16="http://schemas.microsoft.com/office/drawing/2014/main" id="{F9031AF5-1582-48F3-923B-A819602B872B}"/>
                </a:ext>
              </a:extLst>
            </p:cNvPr>
            <p:cNvSpPr txBox="1"/>
            <p:nvPr>
              <p:custDataLst>
                <p:tags r:id="rId4"/>
              </p:custDataLst>
            </p:nvPr>
          </p:nvSpPr>
          <p:spPr>
            <a:xfrm>
              <a:off x="2337897" y="2990724"/>
              <a:ext cx="1264375" cy="1944000"/>
            </a:xfrm>
            <a:prstGeom prst="rect">
              <a:avLst/>
            </a:prstGeom>
            <a:noFill/>
          </p:spPr>
          <p:txBody>
            <a:bodyPr wrap="square" rtlCol="0" anchor="ctr">
              <a:norm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点击输入内容点击输入内容点击输入内容</a:t>
              </a:r>
              <a:endParaRPr lang="zh-CN" altLang="en-US" sz="1400" dirty="0">
                <a:solidFill>
                  <a:schemeClr val="bg1"/>
                </a:solidFill>
              </a:endParaRPr>
            </a:p>
          </p:txBody>
        </p:sp>
        <p:sp>
          <p:nvSpPr>
            <p:cNvPr id="30" name="MH_Other_4">
              <a:extLst>
                <a:ext uri="{FF2B5EF4-FFF2-40B4-BE49-F238E27FC236}">
                  <a16:creationId xmlns:a16="http://schemas.microsoft.com/office/drawing/2014/main" id="{756639A8-4837-4A31-B6D5-BBB0741759D2}"/>
                </a:ext>
              </a:extLst>
            </p:cNvPr>
            <p:cNvSpPr/>
            <p:nvPr>
              <p:custDataLst>
                <p:tags r:id="rId5"/>
              </p:custDataLst>
            </p:nvPr>
          </p:nvSpPr>
          <p:spPr>
            <a:xfrm rot="2871886">
              <a:off x="4123233" y="2235556"/>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chemeClr val="bg1"/>
                  </a:solidFill>
                </a:rPr>
                <a:t>02</a:t>
              </a:r>
              <a:endParaRPr lang="zh-CN" altLang="en-US" sz="2400" dirty="0">
                <a:solidFill>
                  <a:schemeClr val="bg1"/>
                </a:solidFill>
              </a:endParaRPr>
            </a:p>
          </p:txBody>
        </p:sp>
        <p:sp>
          <p:nvSpPr>
            <p:cNvPr id="31" name="MH_Other_5">
              <a:extLst>
                <a:ext uri="{FF2B5EF4-FFF2-40B4-BE49-F238E27FC236}">
                  <a16:creationId xmlns:a16="http://schemas.microsoft.com/office/drawing/2014/main" id="{D6C89016-CB3F-4E4C-8061-7B56D2A80C00}"/>
                </a:ext>
              </a:extLst>
            </p:cNvPr>
            <p:cNvSpPr/>
            <p:nvPr>
              <p:custDataLst>
                <p:tags r:id="rId6"/>
              </p:custDataLst>
            </p:nvPr>
          </p:nvSpPr>
          <p:spPr>
            <a:xfrm>
              <a:off x="3831002" y="2990724"/>
              <a:ext cx="36000" cy="194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MH_SubTitle_2">
              <a:extLst>
                <a:ext uri="{FF2B5EF4-FFF2-40B4-BE49-F238E27FC236}">
                  <a16:creationId xmlns:a16="http://schemas.microsoft.com/office/drawing/2014/main" id="{0120C8C4-5C40-47BD-B2DF-A080FB21FB84}"/>
                </a:ext>
              </a:extLst>
            </p:cNvPr>
            <p:cNvSpPr txBox="1"/>
            <p:nvPr>
              <p:custDataLst>
                <p:tags r:id="rId7"/>
              </p:custDataLst>
            </p:nvPr>
          </p:nvSpPr>
          <p:spPr>
            <a:xfrm>
              <a:off x="3887542" y="2990724"/>
              <a:ext cx="1264375" cy="1944000"/>
            </a:xfrm>
            <a:prstGeom prst="rect">
              <a:avLst/>
            </a:prstGeom>
            <a:noFill/>
          </p:spPr>
          <p:txBody>
            <a:bodyPr wrap="square" rtlCol="0" anchor="ctr">
              <a:normAutofit/>
            </a:bodyPr>
            <a:lstStyle>
              <a:defPPr>
                <a:defRPr lang="zh-CN"/>
              </a:defPPr>
              <a:lvl1pPr>
                <a:lnSpc>
                  <a:spcPct val="15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点击输入内容点击输入内容点击输入内容</a:t>
              </a:r>
            </a:p>
          </p:txBody>
        </p:sp>
        <p:sp>
          <p:nvSpPr>
            <p:cNvPr id="33" name="MH_Other_6">
              <a:extLst>
                <a:ext uri="{FF2B5EF4-FFF2-40B4-BE49-F238E27FC236}">
                  <a16:creationId xmlns:a16="http://schemas.microsoft.com/office/drawing/2014/main" id="{47537C9E-87B5-4863-97A3-90B107818297}"/>
                </a:ext>
              </a:extLst>
            </p:cNvPr>
            <p:cNvSpPr/>
            <p:nvPr>
              <p:custDataLst>
                <p:tags r:id="rId8"/>
              </p:custDataLst>
            </p:nvPr>
          </p:nvSpPr>
          <p:spPr>
            <a:xfrm rot="2871886">
              <a:off x="5672878" y="2235556"/>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chemeClr val="tx1"/>
                  </a:solidFill>
                </a:rPr>
                <a:t>03</a:t>
              </a:r>
              <a:endParaRPr lang="zh-CN" altLang="en-US" sz="2400" dirty="0">
                <a:solidFill>
                  <a:schemeClr val="tx1"/>
                </a:solidFill>
              </a:endParaRPr>
            </a:p>
          </p:txBody>
        </p:sp>
        <p:sp>
          <p:nvSpPr>
            <p:cNvPr id="34" name="MH_Other_7">
              <a:extLst>
                <a:ext uri="{FF2B5EF4-FFF2-40B4-BE49-F238E27FC236}">
                  <a16:creationId xmlns:a16="http://schemas.microsoft.com/office/drawing/2014/main" id="{C393EF3C-D1ED-4B0A-86CA-C9BB90FD06A2}"/>
                </a:ext>
              </a:extLst>
            </p:cNvPr>
            <p:cNvSpPr/>
            <p:nvPr>
              <p:custDataLst>
                <p:tags r:id="rId9"/>
              </p:custDataLst>
            </p:nvPr>
          </p:nvSpPr>
          <p:spPr>
            <a:xfrm>
              <a:off x="5380647" y="2990724"/>
              <a:ext cx="36000" cy="194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MH_SubTitle_3">
              <a:extLst>
                <a:ext uri="{FF2B5EF4-FFF2-40B4-BE49-F238E27FC236}">
                  <a16:creationId xmlns:a16="http://schemas.microsoft.com/office/drawing/2014/main" id="{FCFDB5EC-B872-4A53-A48F-5C0BF9B52BB9}"/>
                </a:ext>
              </a:extLst>
            </p:cNvPr>
            <p:cNvSpPr txBox="1"/>
            <p:nvPr>
              <p:custDataLst>
                <p:tags r:id="rId10"/>
              </p:custDataLst>
            </p:nvPr>
          </p:nvSpPr>
          <p:spPr>
            <a:xfrm>
              <a:off x="5437187" y="2990724"/>
              <a:ext cx="1264375" cy="1944000"/>
            </a:xfrm>
            <a:prstGeom prst="rect">
              <a:avLst/>
            </a:prstGeom>
            <a:noFill/>
          </p:spPr>
          <p:txBody>
            <a:bodyPr wrap="square" rtlCol="0" anchor="ctr">
              <a:normAutofit/>
            </a:bodyPr>
            <a:lstStyle>
              <a:defPPr>
                <a:defRPr lang="zh-CN"/>
              </a:defPPr>
              <a:lvl1pPr>
                <a:lnSpc>
                  <a:spcPct val="15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点击输入内容点击输入内容点击输入内容</a:t>
              </a:r>
            </a:p>
          </p:txBody>
        </p:sp>
        <p:sp>
          <p:nvSpPr>
            <p:cNvPr id="36" name="MH_Other_8">
              <a:extLst>
                <a:ext uri="{FF2B5EF4-FFF2-40B4-BE49-F238E27FC236}">
                  <a16:creationId xmlns:a16="http://schemas.microsoft.com/office/drawing/2014/main" id="{06347005-CF4B-492A-BF0E-EF7C87DA35DF}"/>
                </a:ext>
              </a:extLst>
            </p:cNvPr>
            <p:cNvSpPr/>
            <p:nvPr>
              <p:custDataLst>
                <p:tags r:id="rId11"/>
              </p:custDataLst>
            </p:nvPr>
          </p:nvSpPr>
          <p:spPr>
            <a:xfrm rot="2871886">
              <a:off x="7222523" y="2235556"/>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chemeClr val="bg1"/>
                  </a:solidFill>
                </a:rPr>
                <a:t>04</a:t>
              </a:r>
              <a:endParaRPr lang="zh-CN" altLang="en-US" sz="2400" dirty="0">
                <a:solidFill>
                  <a:schemeClr val="bg1"/>
                </a:solidFill>
              </a:endParaRPr>
            </a:p>
          </p:txBody>
        </p:sp>
        <p:sp>
          <p:nvSpPr>
            <p:cNvPr id="37" name="MH_Other_9">
              <a:extLst>
                <a:ext uri="{FF2B5EF4-FFF2-40B4-BE49-F238E27FC236}">
                  <a16:creationId xmlns:a16="http://schemas.microsoft.com/office/drawing/2014/main" id="{3363AEC6-37C5-45C6-91F3-9457DA6E46C6}"/>
                </a:ext>
              </a:extLst>
            </p:cNvPr>
            <p:cNvSpPr/>
            <p:nvPr>
              <p:custDataLst>
                <p:tags r:id="rId12"/>
              </p:custDataLst>
            </p:nvPr>
          </p:nvSpPr>
          <p:spPr>
            <a:xfrm>
              <a:off x="6930292" y="2990724"/>
              <a:ext cx="36000" cy="19440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MH_SubTitle_4">
              <a:extLst>
                <a:ext uri="{FF2B5EF4-FFF2-40B4-BE49-F238E27FC236}">
                  <a16:creationId xmlns:a16="http://schemas.microsoft.com/office/drawing/2014/main" id="{011C4880-7522-4B29-8562-4A3A80651C06}"/>
                </a:ext>
              </a:extLst>
            </p:cNvPr>
            <p:cNvSpPr txBox="1"/>
            <p:nvPr>
              <p:custDataLst>
                <p:tags r:id="rId13"/>
              </p:custDataLst>
            </p:nvPr>
          </p:nvSpPr>
          <p:spPr>
            <a:xfrm>
              <a:off x="6986832" y="2990724"/>
              <a:ext cx="1264375" cy="1944000"/>
            </a:xfrm>
            <a:prstGeom prst="rect">
              <a:avLst/>
            </a:prstGeom>
            <a:noFill/>
          </p:spPr>
          <p:txBody>
            <a:bodyPr wrap="square" rtlCol="0" anchor="ctr">
              <a:normAutofit/>
            </a:bodyPr>
            <a:lstStyle>
              <a:defPPr>
                <a:defRPr lang="zh-CN"/>
              </a:defPPr>
              <a:lvl1pPr>
                <a:lnSpc>
                  <a:spcPct val="15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点击输入内容点击输入内容点击输入内容</a:t>
              </a:r>
            </a:p>
          </p:txBody>
        </p:sp>
        <p:sp>
          <p:nvSpPr>
            <p:cNvPr id="39" name="MH_Other_10">
              <a:extLst>
                <a:ext uri="{FF2B5EF4-FFF2-40B4-BE49-F238E27FC236}">
                  <a16:creationId xmlns:a16="http://schemas.microsoft.com/office/drawing/2014/main" id="{9AAC8F28-363D-44A1-B3EC-7E1F0BA1F0A5}"/>
                </a:ext>
              </a:extLst>
            </p:cNvPr>
            <p:cNvSpPr/>
            <p:nvPr>
              <p:custDataLst>
                <p:tags r:id="rId14"/>
              </p:custDataLst>
            </p:nvPr>
          </p:nvSpPr>
          <p:spPr>
            <a:xfrm rot="2871886">
              <a:off x="8772168" y="2235556"/>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chemeClr val="tx1"/>
                  </a:solidFill>
                </a:rPr>
                <a:t>05</a:t>
              </a:r>
              <a:endParaRPr lang="zh-CN" altLang="en-US" sz="2400" dirty="0">
                <a:solidFill>
                  <a:schemeClr val="tx1"/>
                </a:solidFill>
              </a:endParaRPr>
            </a:p>
          </p:txBody>
        </p:sp>
        <p:sp>
          <p:nvSpPr>
            <p:cNvPr id="40" name="MH_Other_11">
              <a:extLst>
                <a:ext uri="{FF2B5EF4-FFF2-40B4-BE49-F238E27FC236}">
                  <a16:creationId xmlns:a16="http://schemas.microsoft.com/office/drawing/2014/main" id="{1AB90613-E0C6-4F9E-B4A9-3CF2C975900D}"/>
                </a:ext>
              </a:extLst>
            </p:cNvPr>
            <p:cNvSpPr/>
            <p:nvPr>
              <p:custDataLst>
                <p:tags r:id="rId15"/>
              </p:custDataLst>
            </p:nvPr>
          </p:nvSpPr>
          <p:spPr>
            <a:xfrm>
              <a:off x="8479937" y="2990724"/>
              <a:ext cx="36000" cy="194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MH_SubTitle_5">
              <a:extLst>
                <a:ext uri="{FF2B5EF4-FFF2-40B4-BE49-F238E27FC236}">
                  <a16:creationId xmlns:a16="http://schemas.microsoft.com/office/drawing/2014/main" id="{86960DB0-15C2-4A0B-9635-CC4665CD94CD}"/>
                </a:ext>
              </a:extLst>
            </p:cNvPr>
            <p:cNvSpPr txBox="1"/>
            <p:nvPr>
              <p:custDataLst>
                <p:tags r:id="rId16"/>
              </p:custDataLst>
            </p:nvPr>
          </p:nvSpPr>
          <p:spPr>
            <a:xfrm>
              <a:off x="8536477" y="2990724"/>
              <a:ext cx="1264375" cy="1944000"/>
            </a:xfrm>
            <a:prstGeom prst="rect">
              <a:avLst/>
            </a:prstGeom>
            <a:noFill/>
          </p:spPr>
          <p:txBody>
            <a:bodyPr wrap="square" rtlCol="0" anchor="ctr">
              <a:normAutofit/>
            </a:bodyPr>
            <a:lstStyle>
              <a:defPPr>
                <a:defRPr lang="zh-CN"/>
              </a:defPPr>
              <a:lvl1pPr>
                <a:lnSpc>
                  <a:spcPct val="15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点击输入内容点击输入内容点击输入内容</a:t>
              </a:r>
            </a:p>
          </p:txBody>
        </p:sp>
      </p:grpSp>
      <p:pic>
        <p:nvPicPr>
          <p:cNvPr id="42" name="图片 41">
            <a:extLst>
              <a:ext uri="{FF2B5EF4-FFF2-40B4-BE49-F238E27FC236}">
                <a16:creationId xmlns:a16="http://schemas.microsoft.com/office/drawing/2014/main" id="{D5226404-B009-4C79-A395-8A41790818A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6006" y="6314867"/>
            <a:ext cx="1567424" cy="356652"/>
          </a:xfrm>
          <a:prstGeom prst="rect">
            <a:avLst/>
          </a:prstGeom>
        </p:spPr>
      </p:pic>
    </p:spTree>
    <p:extLst>
      <p:ext uri="{BB962C8B-B14F-4D97-AF65-F5344CB8AC3E}">
        <p14:creationId xmlns:p14="http://schemas.microsoft.com/office/powerpoint/2010/main" val="109866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B23102-DA9C-4BD0-9B18-3D487A4F452F}"/>
              </a:ext>
            </a:extLst>
          </p:cNvPr>
          <p:cNvGrpSpPr/>
          <p:nvPr/>
        </p:nvGrpSpPr>
        <p:grpSpPr>
          <a:xfrm flipV="1">
            <a:off x="117276" y="565551"/>
            <a:ext cx="1224812" cy="45719"/>
            <a:chOff x="5470769" y="2852615"/>
            <a:chExt cx="1117601" cy="111284"/>
          </a:xfrm>
        </p:grpSpPr>
        <p:cxnSp>
          <p:nvCxnSpPr>
            <p:cNvPr id="9" name="直接连接符 8">
              <a:extLst>
                <a:ext uri="{FF2B5EF4-FFF2-40B4-BE49-F238E27FC236}">
                  <a16:creationId xmlns:a16="http://schemas.microsoft.com/office/drawing/2014/main" id="{0CD2F48C-4B19-45A7-9D42-D0722DC9933A}"/>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5981816-7CA9-429C-9062-B859284DA290}"/>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7C037CD-CC0A-48AE-8C3A-3E7D14BDB957}"/>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13238C3B-D72D-4C36-85F0-E24B904E6382}"/>
              </a:ext>
            </a:extLst>
          </p:cNvPr>
          <p:cNvGrpSpPr/>
          <p:nvPr/>
        </p:nvGrpSpPr>
        <p:grpSpPr>
          <a:xfrm>
            <a:off x="4856210" y="565551"/>
            <a:ext cx="1341753" cy="45719"/>
            <a:chOff x="4856210" y="565551"/>
            <a:chExt cx="1341753" cy="45719"/>
          </a:xfrm>
        </p:grpSpPr>
        <p:cxnSp>
          <p:nvCxnSpPr>
            <p:cNvPr id="13" name="直接连接符 12">
              <a:extLst>
                <a:ext uri="{FF2B5EF4-FFF2-40B4-BE49-F238E27FC236}">
                  <a16:creationId xmlns:a16="http://schemas.microsoft.com/office/drawing/2014/main" id="{14A3927C-E581-403D-BAE5-0A1851E967A0}"/>
                </a:ext>
              </a:extLst>
            </p:cNvPr>
            <p:cNvCxnSpPr>
              <a:cxnSpLocks/>
            </p:cNvCxnSpPr>
            <p:nvPr/>
          </p:nvCxnSpPr>
          <p:spPr>
            <a:xfrm flipV="1">
              <a:off x="4856210" y="61127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AF1A38-5D67-4AD3-AEB8-5EEC2227302B}"/>
                </a:ext>
              </a:extLst>
            </p:cNvPr>
            <p:cNvCxnSpPr>
              <a:cxnSpLocks/>
            </p:cNvCxnSpPr>
            <p:nvPr/>
          </p:nvCxnSpPr>
          <p:spPr>
            <a:xfrm flipV="1">
              <a:off x="4856211" y="58774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7556D02-C4A3-4B2B-A60E-13077440B47E}"/>
                </a:ext>
              </a:extLst>
            </p:cNvPr>
            <p:cNvCxnSpPr>
              <a:cxnSpLocks/>
            </p:cNvCxnSpPr>
            <p:nvPr/>
          </p:nvCxnSpPr>
          <p:spPr>
            <a:xfrm flipV="1">
              <a:off x="4856210" y="565551"/>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F575B0A8-A585-483F-83EE-B6C17E3C78D9}"/>
              </a:ext>
            </a:extLst>
          </p:cNvPr>
          <p:cNvSpPr txBox="1"/>
          <p:nvPr/>
        </p:nvSpPr>
        <p:spPr>
          <a:xfrm>
            <a:off x="1518424" y="326130"/>
            <a:ext cx="3471865" cy="523220"/>
          </a:xfrm>
          <a:prstGeom prst="rect">
            <a:avLst/>
          </a:prstGeom>
          <a:noFill/>
        </p:spPr>
        <p:txBody>
          <a:bodyPr wrap="square" rtlCol="0">
            <a:spAutoFit/>
          </a:bodyPr>
          <a:lstStyle/>
          <a:p>
            <a:r>
              <a:rPr lang="zh-CN" altLang="en-US" sz="2800" b="1" spc="600" dirty="0">
                <a:solidFill>
                  <a:schemeClr val="bg1"/>
                </a:solidFill>
                <a:latin typeface="微软雅黑" panose="020B0503020204020204" pitchFamily="34" charset="-122"/>
                <a:ea typeface="微软雅黑" panose="020B0503020204020204" pitchFamily="34" charset="-122"/>
              </a:rPr>
              <a:t>在这里输入标题</a:t>
            </a:r>
          </a:p>
        </p:txBody>
      </p:sp>
      <p:grpSp>
        <p:nvGrpSpPr>
          <p:cNvPr id="45" name="组合 44">
            <a:extLst>
              <a:ext uri="{FF2B5EF4-FFF2-40B4-BE49-F238E27FC236}">
                <a16:creationId xmlns:a16="http://schemas.microsoft.com/office/drawing/2014/main" id="{5DEB1C3F-FB4E-4162-B951-93162E3155D8}"/>
              </a:ext>
            </a:extLst>
          </p:cNvPr>
          <p:cNvGrpSpPr/>
          <p:nvPr/>
        </p:nvGrpSpPr>
        <p:grpSpPr>
          <a:xfrm>
            <a:off x="1342087" y="1967653"/>
            <a:ext cx="7857820" cy="4640492"/>
            <a:chOff x="2167090" y="1713019"/>
            <a:chExt cx="7857820" cy="4640492"/>
          </a:xfrm>
        </p:grpSpPr>
        <p:grpSp>
          <p:nvGrpSpPr>
            <p:cNvPr id="46" name="组合 45">
              <a:extLst>
                <a:ext uri="{FF2B5EF4-FFF2-40B4-BE49-F238E27FC236}">
                  <a16:creationId xmlns:a16="http://schemas.microsoft.com/office/drawing/2014/main" id="{A65AA9BB-30F6-4EAB-98CC-66FF515FEDCD}"/>
                </a:ext>
              </a:extLst>
            </p:cNvPr>
            <p:cNvGrpSpPr/>
            <p:nvPr/>
          </p:nvGrpSpPr>
          <p:grpSpPr>
            <a:xfrm>
              <a:off x="2167090" y="1713019"/>
              <a:ext cx="7857820" cy="4640492"/>
              <a:chOff x="2167090" y="1713019"/>
              <a:chExt cx="7857820" cy="4640492"/>
            </a:xfrm>
          </p:grpSpPr>
          <p:grpSp>
            <p:nvGrpSpPr>
              <p:cNvPr id="48" name="组合 47">
                <a:extLst>
                  <a:ext uri="{FF2B5EF4-FFF2-40B4-BE49-F238E27FC236}">
                    <a16:creationId xmlns:a16="http://schemas.microsoft.com/office/drawing/2014/main" id="{39B5A985-1BCD-4AEE-A98E-74790D850BD7}"/>
                  </a:ext>
                </a:extLst>
              </p:cNvPr>
              <p:cNvGrpSpPr/>
              <p:nvPr/>
            </p:nvGrpSpPr>
            <p:grpSpPr>
              <a:xfrm>
                <a:off x="2167090" y="1713019"/>
                <a:ext cx="7857820" cy="4640492"/>
                <a:chOff x="2167090" y="2041493"/>
                <a:chExt cx="7857820" cy="4640492"/>
              </a:xfrm>
            </p:grpSpPr>
            <p:grpSp>
              <p:nvGrpSpPr>
                <p:cNvPr id="52" name="组合 51">
                  <a:extLst>
                    <a:ext uri="{FF2B5EF4-FFF2-40B4-BE49-F238E27FC236}">
                      <a16:creationId xmlns:a16="http://schemas.microsoft.com/office/drawing/2014/main" id="{450B7430-05AA-4459-89F1-5F9FAA0753B1}"/>
                    </a:ext>
                  </a:extLst>
                </p:cNvPr>
                <p:cNvGrpSpPr/>
                <p:nvPr/>
              </p:nvGrpSpPr>
              <p:grpSpPr>
                <a:xfrm>
                  <a:off x="4518733" y="2041493"/>
                  <a:ext cx="3026279" cy="3138280"/>
                  <a:chOff x="4545366" y="1926084"/>
                  <a:chExt cx="3026279" cy="3138280"/>
                </a:xfrm>
              </p:grpSpPr>
              <p:sp>
                <p:nvSpPr>
                  <p:cNvPr id="62" name="KSO_Shape">
                    <a:extLst>
                      <a:ext uri="{FF2B5EF4-FFF2-40B4-BE49-F238E27FC236}">
                        <a16:creationId xmlns:a16="http://schemas.microsoft.com/office/drawing/2014/main" id="{3338DB38-09D3-4B2B-A13B-16007997E020}"/>
                      </a:ext>
                    </a:extLst>
                  </p:cNvPr>
                  <p:cNvSpPr/>
                  <p:nvPr/>
                </p:nvSpPr>
                <p:spPr>
                  <a:xfrm>
                    <a:off x="4615602" y="1926084"/>
                    <a:ext cx="2797253" cy="2811310"/>
                  </a:xfrm>
                  <a:custGeom>
                    <a:avLst/>
                    <a:gdLst/>
                    <a:ahLst/>
                    <a:cxnLst/>
                    <a:rect l="l" t="t" r="r" b="b"/>
                    <a:pathLst>
                      <a:path w="602856" h="606146">
                        <a:moveTo>
                          <a:pt x="490069" y="504978"/>
                        </a:moveTo>
                        <a:lnTo>
                          <a:pt x="516792" y="522417"/>
                        </a:lnTo>
                        <a:cubicBezTo>
                          <a:pt x="423264" y="616195"/>
                          <a:pt x="273785" y="634904"/>
                          <a:pt x="158470" y="559652"/>
                        </a:cubicBezTo>
                        <a:lnTo>
                          <a:pt x="136596" y="543748"/>
                        </a:lnTo>
                        <a:lnTo>
                          <a:pt x="150773" y="522022"/>
                        </a:lnTo>
                        <a:cubicBezTo>
                          <a:pt x="194080" y="557664"/>
                          <a:pt x="249663" y="578409"/>
                          <a:pt x="310092" y="578409"/>
                        </a:cubicBezTo>
                        <a:cubicBezTo>
                          <a:pt x="380176" y="578409"/>
                          <a:pt x="443742" y="550506"/>
                          <a:pt x="490069" y="504978"/>
                        </a:cubicBezTo>
                        <a:close/>
                        <a:moveTo>
                          <a:pt x="557309" y="395086"/>
                        </a:moveTo>
                        <a:lnTo>
                          <a:pt x="549482" y="543750"/>
                        </a:lnTo>
                        <a:lnTo>
                          <a:pt x="516792" y="522417"/>
                        </a:lnTo>
                        <a:lnTo>
                          <a:pt x="516792" y="522417"/>
                        </a:lnTo>
                        <a:lnTo>
                          <a:pt x="490069" y="504978"/>
                        </a:lnTo>
                        <a:cubicBezTo>
                          <a:pt x="521171" y="475143"/>
                          <a:pt x="544562" y="437423"/>
                          <a:pt x="557309" y="395086"/>
                        </a:cubicBezTo>
                        <a:close/>
                        <a:moveTo>
                          <a:pt x="60050" y="384097"/>
                        </a:moveTo>
                        <a:cubicBezTo>
                          <a:pt x="69689" y="423117"/>
                          <a:pt x="88482" y="458518"/>
                          <a:pt x="114720" y="487372"/>
                        </a:cubicBezTo>
                        <a:lnTo>
                          <a:pt x="0" y="416048"/>
                        </a:lnTo>
                        <a:close/>
                        <a:moveTo>
                          <a:pt x="199268" y="54429"/>
                        </a:moveTo>
                        <a:lnTo>
                          <a:pt x="213201" y="80615"/>
                        </a:lnTo>
                        <a:cubicBezTo>
                          <a:pt x="118484" y="118809"/>
                          <a:pt x="51717" y="211624"/>
                          <a:pt x="51717" y="320033"/>
                        </a:cubicBezTo>
                        <a:lnTo>
                          <a:pt x="60050" y="384097"/>
                        </a:lnTo>
                        <a:lnTo>
                          <a:pt x="34461" y="397712"/>
                        </a:lnTo>
                        <a:cubicBezTo>
                          <a:pt x="-2534" y="270539"/>
                          <a:pt x="53221" y="130591"/>
                          <a:pt x="174782" y="65912"/>
                        </a:cubicBezTo>
                        <a:close/>
                        <a:moveTo>
                          <a:pt x="391328" y="38974"/>
                        </a:moveTo>
                        <a:cubicBezTo>
                          <a:pt x="519267" y="73228"/>
                          <a:pt x="610073" y="193429"/>
                          <a:pt x="602405" y="330912"/>
                        </a:cubicBezTo>
                        <a:lnTo>
                          <a:pt x="599538" y="357805"/>
                        </a:lnTo>
                        <a:lnTo>
                          <a:pt x="565689" y="355917"/>
                        </a:lnTo>
                        <a:cubicBezTo>
                          <a:pt x="567623" y="344218"/>
                          <a:pt x="568468" y="332224"/>
                          <a:pt x="568468" y="320033"/>
                        </a:cubicBezTo>
                        <a:cubicBezTo>
                          <a:pt x="568468" y="205004"/>
                          <a:pt x="493298" y="107531"/>
                          <a:pt x="389365" y="74167"/>
                        </a:cubicBezTo>
                        <a:close/>
                        <a:moveTo>
                          <a:pt x="393502" y="0"/>
                        </a:moveTo>
                        <a:lnTo>
                          <a:pt x="391328" y="38974"/>
                        </a:lnTo>
                        <a:lnTo>
                          <a:pt x="391328" y="38974"/>
                        </a:lnTo>
                        <a:lnTo>
                          <a:pt x="389365" y="74167"/>
                        </a:lnTo>
                        <a:cubicBezTo>
                          <a:pt x="364411" y="66007"/>
                          <a:pt x="337759" y="61658"/>
                          <a:pt x="310092" y="61658"/>
                        </a:cubicBezTo>
                        <a:cubicBezTo>
                          <a:pt x="294115" y="61658"/>
                          <a:pt x="278477" y="63108"/>
                          <a:pt x="263340" y="66096"/>
                        </a:cubicBez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3" name="椭圆 62">
                    <a:extLst>
                      <a:ext uri="{FF2B5EF4-FFF2-40B4-BE49-F238E27FC236}">
                        <a16:creationId xmlns:a16="http://schemas.microsoft.com/office/drawing/2014/main" id="{8020C80D-8671-4486-A33D-E56A07C169BA}"/>
                      </a:ext>
                    </a:extLst>
                  </p:cNvPr>
                  <p:cNvSpPr/>
                  <p:nvPr/>
                </p:nvSpPr>
                <p:spPr>
                  <a:xfrm>
                    <a:off x="4545366" y="2468385"/>
                    <a:ext cx="853200" cy="8544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1F1EB07-9759-458F-B373-66E22D9797A4}"/>
                      </a:ext>
                    </a:extLst>
                  </p:cNvPr>
                  <p:cNvSpPr/>
                  <p:nvPr/>
                </p:nvSpPr>
                <p:spPr>
                  <a:xfrm>
                    <a:off x="5669400" y="4209888"/>
                    <a:ext cx="853200" cy="8544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7BB6CBFA-C7AC-4263-9C8B-995F6F792761}"/>
                      </a:ext>
                    </a:extLst>
                  </p:cNvPr>
                  <p:cNvSpPr/>
                  <p:nvPr/>
                </p:nvSpPr>
                <p:spPr>
                  <a:xfrm>
                    <a:off x="6718445" y="2468385"/>
                    <a:ext cx="853200" cy="8544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F18D0F3E-7A4E-4042-9827-4A4C957B5DA5}"/>
                    </a:ext>
                  </a:extLst>
                </p:cNvPr>
                <p:cNvGrpSpPr/>
                <p:nvPr/>
              </p:nvGrpSpPr>
              <p:grpSpPr>
                <a:xfrm>
                  <a:off x="2167090" y="2488442"/>
                  <a:ext cx="2059466" cy="1286881"/>
                  <a:chOff x="1089584" y="2680482"/>
                  <a:chExt cx="2059466" cy="1286881"/>
                </a:xfrm>
              </p:grpSpPr>
              <p:sp>
                <p:nvSpPr>
                  <p:cNvPr id="60" name="Rectangle 3">
                    <a:extLst>
                      <a:ext uri="{FF2B5EF4-FFF2-40B4-BE49-F238E27FC236}">
                        <a16:creationId xmlns:a16="http://schemas.microsoft.com/office/drawing/2014/main" id="{132FCB7C-3F95-4AD0-AF88-5D31A05223C6}"/>
                      </a:ext>
                    </a:extLst>
                  </p:cNvPr>
                  <p:cNvSpPr txBox="1">
                    <a:spLocks noChangeArrowheads="1"/>
                  </p:cNvSpPr>
                  <p:nvPr/>
                </p:nvSpPr>
                <p:spPr bwMode="auto">
                  <a:xfrm>
                    <a:off x="1188807" y="2680482"/>
                    <a:ext cx="1960243" cy="276999"/>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fontAlgn="auto">
                      <a:spcAft>
                        <a:spcPts val="0"/>
                      </a:spcAft>
                      <a:defRPr/>
                    </a:pPr>
                    <a:r>
                      <a:rPr lang="zh-CN" altLang="en-US" sz="1800" b="1" dirty="0">
                        <a:solidFill>
                          <a:schemeClr val="bg1"/>
                        </a:solidFill>
                        <a:latin typeface="微软雅黑" pitchFamily="34" charset="-122"/>
                        <a:ea typeface="微软雅黑" pitchFamily="34" charset="-122"/>
                        <a:cs typeface="Tahoma" panose="020B0604030504040204" pitchFamily="34" charset="0"/>
                      </a:rPr>
                      <a:t>输入文字</a:t>
                    </a:r>
                    <a:endParaRPr lang="en-US" sz="1800" b="1" dirty="0">
                      <a:solidFill>
                        <a:schemeClr val="bg1"/>
                      </a:solidFill>
                      <a:latin typeface="微软雅黑" pitchFamily="34" charset="-122"/>
                      <a:ea typeface="微软雅黑" pitchFamily="34" charset="-122"/>
                      <a:cs typeface="Tahoma" panose="020B0604030504040204" pitchFamily="34" charset="0"/>
                    </a:endParaRPr>
                  </a:p>
                </p:txBody>
              </p:sp>
              <p:sp>
                <p:nvSpPr>
                  <p:cNvPr id="61" name="文本框 60">
                    <a:extLst>
                      <a:ext uri="{FF2B5EF4-FFF2-40B4-BE49-F238E27FC236}">
                        <a16:creationId xmlns:a16="http://schemas.microsoft.com/office/drawing/2014/main" id="{874A24E3-3A5C-420A-880A-42B9A32DD976}"/>
                      </a:ext>
                    </a:extLst>
                  </p:cNvPr>
                  <p:cNvSpPr txBox="1"/>
                  <p:nvPr/>
                </p:nvSpPr>
                <p:spPr>
                  <a:xfrm>
                    <a:off x="1089584" y="3044033"/>
                    <a:ext cx="2059466" cy="92333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输入内容输入内容输入内容输入内容输入内容输入内容输入内容输入内容输入内容</a:t>
                    </a:r>
                  </a:p>
                </p:txBody>
              </p:sp>
            </p:grpSp>
            <p:grpSp>
              <p:nvGrpSpPr>
                <p:cNvPr id="54" name="组合 53">
                  <a:extLst>
                    <a:ext uri="{FF2B5EF4-FFF2-40B4-BE49-F238E27FC236}">
                      <a16:creationId xmlns:a16="http://schemas.microsoft.com/office/drawing/2014/main" id="{F1A2EBFC-95F7-492D-96D8-4DBABFEF4E41}"/>
                    </a:ext>
                  </a:extLst>
                </p:cNvPr>
                <p:cNvGrpSpPr/>
                <p:nvPr/>
              </p:nvGrpSpPr>
              <p:grpSpPr>
                <a:xfrm>
                  <a:off x="7965444" y="2461025"/>
                  <a:ext cx="2059466" cy="1286881"/>
                  <a:chOff x="1089584" y="2680482"/>
                  <a:chExt cx="2059466" cy="1286881"/>
                </a:xfrm>
              </p:grpSpPr>
              <p:sp>
                <p:nvSpPr>
                  <p:cNvPr id="58" name="Rectangle 3">
                    <a:extLst>
                      <a:ext uri="{FF2B5EF4-FFF2-40B4-BE49-F238E27FC236}">
                        <a16:creationId xmlns:a16="http://schemas.microsoft.com/office/drawing/2014/main" id="{EBB1AEE2-A667-46E5-AAB2-AAFA950E8F8F}"/>
                      </a:ext>
                    </a:extLst>
                  </p:cNvPr>
                  <p:cNvSpPr txBox="1">
                    <a:spLocks noChangeArrowheads="1"/>
                  </p:cNvSpPr>
                  <p:nvPr/>
                </p:nvSpPr>
                <p:spPr bwMode="auto">
                  <a:xfrm>
                    <a:off x="1188807" y="2680482"/>
                    <a:ext cx="1960243" cy="276999"/>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fontAlgn="auto">
                      <a:spcAft>
                        <a:spcPts val="0"/>
                      </a:spcAft>
                      <a:defRPr/>
                    </a:pPr>
                    <a:r>
                      <a:rPr lang="zh-CN" altLang="en-US" sz="1800" b="1" dirty="0">
                        <a:solidFill>
                          <a:schemeClr val="bg1"/>
                        </a:solidFill>
                        <a:latin typeface="微软雅黑" pitchFamily="34" charset="-122"/>
                        <a:ea typeface="微软雅黑" pitchFamily="34" charset="-122"/>
                        <a:cs typeface="Tahoma" panose="020B0604030504040204" pitchFamily="34" charset="0"/>
                      </a:rPr>
                      <a:t>输入文字</a:t>
                    </a:r>
                    <a:endParaRPr lang="en-US" sz="1800" b="1" dirty="0">
                      <a:solidFill>
                        <a:schemeClr val="bg1"/>
                      </a:solidFill>
                      <a:latin typeface="微软雅黑" pitchFamily="34" charset="-122"/>
                      <a:ea typeface="微软雅黑" pitchFamily="34" charset="-122"/>
                      <a:cs typeface="Tahoma" panose="020B0604030504040204" pitchFamily="34" charset="0"/>
                    </a:endParaRPr>
                  </a:p>
                </p:txBody>
              </p:sp>
              <p:sp>
                <p:nvSpPr>
                  <p:cNvPr id="59" name="文本框 58">
                    <a:extLst>
                      <a:ext uri="{FF2B5EF4-FFF2-40B4-BE49-F238E27FC236}">
                        <a16:creationId xmlns:a16="http://schemas.microsoft.com/office/drawing/2014/main" id="{482A8534-5C89-42AA-87A2-3B9419A0DA5E}"/>
                      </a:ext>
                    </a:extLst>
                  </p:cNvPr>
                  <p:cNvSpPr txBox="1"/>
                  <p:nvPr/>
                </p:nvSpPr>
                <p:spPr>
                  <a:xfrm>
                    <a:off x="1089584" y="3044033"/>
                    <a:ext cx="2059466" cy="92333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输入内容输入内容输入内容输入内容输入内容输入内容输入内容输入内容输入内容</a:t>
                    </a:r>
                  </a:p>
                </p:txBody>
              </p:sp>
            </p:grpSp>
            <p:grpSp>
              <p:nvGrpSpPr>
                <p:cNvPr id="55" name="组合 54">
                  <a:extLst>
                    <a:ext uri="{FF2B5EF4-FFF2-40B4-BE49-F238E27FC236}">
                      <a16:creationId xmlns:a16="http://schemas.microsoft.com/office/drawing/2014/main" id="{42A87B1D-882D-4045-81CD-8E5F98BEEE50}"/>
                    </a:ext>
                  </a:extLst>
                </p:cNvPr>
                <p:cNvGrpSpPr/>
                <p:nvPr/>
              </p:nvGrpSpPr>
              <p:grpSpPr>
                <a:xfrm>
                  <a:off x="5066267" y="5395104"/>
                  <a:ext cx="2059466" cy="1286881"/>
                  <a:chOff x="1089584" y="2680482"/>
                  <a:chExt cx="2059466" cy="1286881"/>
                </a:xfrm>
              </p:grpSpPr>
              <p:sp>
                <p:nvSpPr>
                  <p:cNvPr id="56" name="Rectangle 3">
                    <a:extLst>
                      <a:ext uri="{FF2B5EF4-FFF2-40B4-BE49-F238E27FC236}">
                        <a16:creationId xmlns:a16="http://schemas.microsoft.com/office/drawing/2014/main" id="{2A7B298E-EFCE-4007-8F9C-980BD354C171}"/>
                      </a:ext>
                    </a:extLst>
                  </p:cNvPr>
                  <p:cNvSpPr txBox="1">
                    <a:spLocks noChangeArrowheads="1"/>
                  </p:cNvSpPr>
                  <p:nvPr/>
                </p:nvSpPr>
                <p:spPr bwMode="auto">
                  <a:xfrm>
                    <a:off x="1188807" y="2680482"/>
                    <a:ext cx="1960243" cy="276999"/>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fontAlgn="auto">
                      <a:spcAft>
                        <a:spcPts val="0"/>
                      </a:spcAft>
                      <a:defRPr/>
                    </a:pPr>
                    <a:r>
                      <a:rPr lang="zh-CN" altLang="en-US" sz="1800" b="1" dirty="0">
                        <a:solidFill>
                          <a:schemeClr val="bg1"/>
                        </a:solidFill>
                        <a:latin typeface="微软雅黑" pitchFamily="34" charset="-122"/>
                        <a:ea typeface="微软雅黑" pitchFamily="34" charset="-122"/>
                        <a:cs typeface="Tahoma" panose="020B0604030504040204" pitchFamily="34" charset="0"/>
                      </a:rPr>
                      <a:t>输入文字</a:t>
                    </a:r>
                    <a:endParaRPr lang="en-US" sz="1800" b="1" dirty="0">
                      <a:solidFill>
                        <a:schemeClr val="bg1"/>
                      </a:solidFill>
                      <a:latin typeface="微软雅黑" pitchFamily="34" charset="-122"/>
                      <a:ea typeface="微软雅黑" pitchFamily="34" charset="-122"/>
                      <a:cs typeface="Tahoma" panose="020B0604030504040204" pitchFamily="34" charset="0"/>
                    </a:endParaRPr>
                  </a:p>
                </p:txBody>
              </p:sp>
              <p:sp>
                <p:nvSpPr>
                  <p:cNvPr id="57" name="文本框 56">
                    <a:extLst>
                      <a:ext uri="{FF2B5EF4-FFF2-40B4-BE49-F238E27FC236}">
                        <a16:creationId xmlns:a16="http://schemas.microsoft.com/office/drawing/2014/main" id="{6B971C53-925E-4FD1-8CA9-33C15F896A69}"/>
                      </a:ext>
                    </a:extLst>
                  </p:cNvPr>
                  <p:cNvSpPr txBox="1"/>
                  <p:nvPr/>
                </p:nvSpPr>
                <p:spPr>
                  <a:xfrm>
                    <a:off x="1089584" y="3044033"/>
                    <a:ext cx="2059466" cy="923330"/>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输入内容输入内容输入内容输入内容输入内容输入内容输入内容输入内容输入内容</a:t>
                    </a:r>
                  </a:p>
                </p:txBody>
              </p:sp>
            </p:grpSp>
          </p:grpSp>
          <p:sp>
            <p:nvSpPr>
              <p:cNvPr id="49" name="文本框 48">
                <a:extLst>
                  <a:ext uri="{FF2B5EF4-FFF2-40B4-BE49-F238E27FC236}">
                    <a16:creationId xmlns:a16="http://schemas.microsoft.com/office/drawing/2014/main" id="{8A4A90FB-2313-4B3D-A6B1-B0F3FE44EEAB}"/>
                  </a:ext>
                </a:extLst>
              </p:cNvPr>
              <p:cNvSpPr txBox="1"/>
              <p:nvPr/>
            </p:nvSpPr>
            <p:spPr>
              <a:xfrm>
                <a:off x="4646988" y="2420948"/>
                <a:ext cx="703221"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C524E070-FAAB-4EDD-B64A-00C333481432}"/>
                  </a:ext>
                </a:extLst>
              </p:cNvPr>
              <p:cNvSpPr txBox="1"/>
              <p:nvPr/>
            </p:nvSpPr>
            <p:spPr>
              <a:xfrm>
                <a:off x="5780358" y="4162451"/>
                <a:ext cx="703221"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1D92F663-9FB7-42B8-9CCB-6643D7B275CF}"/>
                  </a:ext>
                </a:extLst>
              </p:cNvPr>
              <p:cNvSpPr txBox="1"/>
              <p:nvPr/>
            </p:nvSpPr>
            <p:spPr>
              <a:xfrm>
                <a:off x="6841161" y="2420948"/>
                <a:ext cx="703221"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7" name="文本框 46">
              <a:extLst>
                <a:ext uri="{FF2B5EF4-FFF2-40B4-BE49-F238E27FC236}">
                  <a16:creationId xmlns:a16="http://schemas.microsoft.com/office/drawing/2014/main" id="{8FAD6451-374B-4403-A01E-64DAA3D65738}"/>
                </a:ext>
              </a:extLst>
            </p:cNvPr>
            <p:cNvSpPr txBox="1"/>
            <p:nvPr/>
          </p:nvSpPr>
          <p:spPr>
            <a:xfrm>
              <a:off x="5399951" y="2580065"/>
              <a:ext cx="1324391" cy="1077218"/>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输入标题</a:t>
              </a:r>
            </a:p>
          </p:txBody>
        </p:sp>
      </p:grpSp>
      <p:pic>
        <p:nvPicPr>
          <p:cNvPr id="32" name="图片 31">
            <a:extLst>
              <a:ext uri="{FF2B5EF4-FFF2-40B4-BE49-F238E27FC236}">
                <a16:creationId xmlns:a16="http://schemas.microsoft.com/office/drawing/2014/main" id="{1C9916E1-7A36-4563-834D-FE96C8816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06" y="6314867"/>
            <a:ext cx="1567424" cy="356652"/>
          </a:xfrm>
          <a:prstGeom prst="rect">
            <a:avLst/>
          </a:prstGeom>
        </p:spPr>
      </p:pic>
    </p:spTree>
    <p:extLst>
      <p:ext uri="{BB962C8B-B14F-4D97-AF65-F5344CB8AC3E}">
        <p14:creationId xmlns:p14="http://schemas.microsoft.com/office/powerpoint/2010/main" val="16415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B23102-DA9C-4BD0-9B18-3D487A4F452F}"/>
              </a:ext>
            </a:extLst>
          </p:cNvPr>
          <p:cNvGrpSpPr/>
          <p:nvPr/>
        </p:nvGrpSpPr>
        <p:grpSpPr>
          <a:xfrm flipV="1">
            <a:off x="117276" y="565551"/>
            <a:ext cx="1224812" cy="45719"/>
            <a:chOff x="5470769" y="2852615"/>
            <a:chExt cx="1117601" cy="111284"/>
          </a:xfrm>
        </p:grpSpPr>
        <p:cxnSp>
          <p:nvCxnSpPr>
            <p:cNvPr id="9" name="直接连接符 8">
              <a:extLst>
                <a:ext uri="{FF2B5EF4-FFF2-40B4-BE49-F238E27FC236}">
                  <a16:creationId xmlns:a16="http://schemas.microsoft.com/office/drawing/2014/main" id="{0CD2F48C-4B19-45A7-9D42-D0722DC9933A}"/>
                </a:ext>
              </a:extLst>
            </p:cNvPr>
            <p:cNvCxnSpPr/>
            <p:nvPr/>
          </p:nvCxnSpPr>
          <p:spPr>
            <a:xfrm>
              <a:off x="5470769" y="2852615"/>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5981816-7CA9-429C-9062-B859284DA290}"/>
                </a:ext>
              </a:extLst>
            </p:cNvPr>
            <p:cNvCxnSpPr/>
            <p:nvPr/>
          </p:nvCxnSpPr>
          <p:spPr>
            <a:xfrm>
              <a:off x="5470770" y="2909890"/>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7C037CD-CC0A-48AE-8C3A-3E7D14BDB957}"/>
                </a:ext>
              </a:extLst>
            </p:cNvPr>
            <p:cNvCxnSpPr/>
            <p:nvPr/>
          </p:nvCxnSpPr>
          <p:spPr>
            <a:xfrm>
              <a:off x="5470769" y="2963899"/>
              <a:ext cx="1117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13238C3B-D72D-4C36-85F0-E24B904E6382}"/>
              </a:ext>
            </a:extLst>
          </p:cNvPr>
          <p:cNvGrpSpPr/>
          <p:nvPr/>
        </p:nvGrpSpPr>
        <p:grpSpPr>
          <a:xfrm>
            <a:off x="4856210" y="565551"/>
            <a:ext cx="1341753" cy="45719"/>
            <a:chOff x="4856210" y="565551"/>
            <a:chExt cx="1341753" cy="45719"/>
          </a:xfrm>
        </p:grpSpPr>
        <p:cxnSp>
          <p:nvCxnSpPr>
            <p:cNvPr id="13" name="直接连接符 12">
              <a:extLst>
                <a:ext uri="{FF2B5EF4-FFF2-40B4-BE49-F238E27FC236}">
                  <a16:creationId xmlns:a16="http://schemas.microsoft.com/office/drawing/2014/main" id="{14A3927C-E581-403D-BAE5-0A1851E967A0}"/>
                </a:ext>
              </a:extLst>
            </p:cNvPr>
            <p:cNvCxnSpPr>
              <a:cxnSpLocks/>
            </p:cNvCxnSpPr>
            <p:nvPr/>
          </p:nvCxnSpPr>
          <p:spPr>
            <a:xfrm flipV="1">
              <a:off x="4856210" y="61127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8AF1A38-5D67-4AD3-AEB8-5EEC2227302B}"/>
                </a:ext>
              </a:extLst>
            </p:cNvPr>
            <p:cNvCxnSpPr>
              <a:cxnSpLocks/>
            </p:cNvCxnSpPr>
            <p:nvPr/>
          </p:nvCxnSpPr>
          <p:spPr>
            <a:xfrm flipV="1">
              <a:off x="4856211" y="587740"/>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7556D02-C4A3-4B2B-A60E-13077440B47E}"/>
                </a:ext>
              </a:extLst>
            </p:cNvPr>
            <p:cNvCxnSpPr>
              <a:cxnSpLocks/>
            </p:cNvCxnSpPr>
            <p:nvPr/>
          </p:nvCxnSpPr>
          <p:spPr>
            <a:xfrm flipV="1">
              <a:off x="4856210" y="565551"/>
              <a:ext cx="13417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F575B0A8-A585-483F-83EE-B6C17E3C78D9}"/>
              </a:ext>
            </a:extLst>
          </p:cNvPr>
          <p:cNvSpPr txBox="1"/>
          <p:nvPr/>
        </p:nvSpPr>
        <p:spPr>
          <a:xfrm>
            <a:off x="1518424" y="326130"/>
            <a:ext cx="3471865" cy="523220"/>
          </a:xfrm>
          <a:prstGeom prst="rect">
            <a:avLst/>
          </a:prstGeom>
          <a:noFill/>
        </p:spPr>
        <p:txBody>
          <a:bodyPr wrap="square" rtlCol="0">
            <a:spAutoFit/>
          </a:bodyPr>
          <a:lstStyle/>
          <a:p>
            <a:r>
              <a:rPr lang="zh-CN" altLang="en-US" sz="2800" b="1" spc="600" dirty="0">
                <a:solidFill>
                  <a:schemeClr val="bg1"/>
                </a:solidFill>
                <a:latin typeface="微软雅黑" panose="020B0503020204020204" pitchFamily="34" charset="-122"/>
                <a:ea typeface="微软雅黑" panose="020B0503020204020204" pitchFamily="34" charset="-122"/>
              </a:rPr>
              <a:t>在这里输入标题</a:t>
            </a:r>
          </a:p>
        </p:txBody>
      </p:sp>
      <p:grpSp>
        <p:nvGrpSpPr>
          <p:cNvPr id="2" name="组合 1">
            <a:extLst>
              <a:ext uri="{FF2B5EF4-FFF2-40B4-BE49-F238E27FC236}">
                <a16:creationId xmlns:a16="http://schemas.microsoft.com/office/drawing/2014/main" id="{571191F1-395D-4176-B33C-BC025E986BF4}"/>
              </a:ext>
            </a:extLst>
          </p:cNvPr>
          <p:cNvGrpSpPr/>
          <p:nvPr/>
        </p:nvGrpSpPr>
        <p:grpSpPr>
          <a:xfrm>
            <a:off x="386720" y="1698894"/>
            <a:ext cx="3559946" cy="4341181"/>
            <a:chOff x="873738" y="1738651"/>
            <a:chExt cx="3559946" cy="4341181"/>
          </a:xfrm>
        </p:grpSpPr>
        <p:sp>
          <p:nvSpPr>
            <p:cNvPr id="32" name="矩形: 圆角 31">
              <a:extLst>
                <a:ext uri="{FF2B5EF4-FFF2-40B4-BE49-F238E27FC236}">
                  <a16:creationId xmlns:a16="http://schemas.microsoft.com/office/drawing/2014/main" id="{2760F77F-FE16-4DE0-B462-A5B7B8ABF196}"/>
                </a:ext>
              </a:extLst>
            </p:cNvPr>
            <p:cNvSpPr/>
            <p:nvPr/>
          </p:nvSpPr>
          <p:spPr>
            <a:xfrm>
              <a:off x="873738" y="1738651"/>
              <a:ext cx="3559946" cy="434118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a:extLst>
                <a:ext uri="{FF2B5EF4-FFF2-40B4-BE49-F238E27FC236}">
                  <a16:creationId xmlns:a16="http://schemas.microsoft.com/office/drawing/2014/main" id="{C5367E2A-090B-4C7C-ADCE-403AB6A01478}"/>
                </a:ext>
              </a:extLst>
            </p:cNvPr>
            <p:cNvSpPr>
              <a:spLocks/>
            </p:cNvSpPr>
            <p:nvPr/>
          </p:nvSpPr>
          <p:spPr bwMode="auto">
            <a:xfrm flipH="1">
              <a:off x="3380569" y="2019407"/>
              <a:ext cx="751274" cy="688668"/>
            </a:xfrm>
            <a:custGeom>
              <a:avLst/>
              <a:gdLst>
                <a:gd name="T0" fmla="*/ 2147483646 w 269"/>
                <a:gd name="T1" fmla="*/ 0 h 247"/>
                <a:gd name="T2" fmla="*/ 2147483646 w 269"/>
                <a:gd name="T3" fmla="*/ 0 h 247"/>
                <a:gd name="T4" fmla="*/ 2147483646 w 269"/>
                <a:gd name="T5" fmla="*/ 2147483646 h 247"/>
                <a:gd name="T6" fmla="*/ 2147483646 w 269"/>
                <a:gd name="T7" fmla="*/ 2147483646 h 247"/>
                <a:gd name="T8" fmla="*/ 2147483646 w 269"/>
                <a:gd name="T9" fmla="*/ 2147483646 h 247"/>
                <a:gd name="T10" fmla="*/ 2147483646 w 269"/>
                <a:gd name="T11" fmla="*/ 2147483646 h 247"/>
                <a:gd name="T12" fmla="*/ 2147483646 w 269"/>
                <a:gd name="T13" fmla="*/ 2147483646 h 247"/>
                <a:gd name="T14" fmla="*/ 2147483646 w 269"/>
                <a:gd name="T15" fmla="*/ 2147483646 h 247"/>
                <a:gd name="T16" fmla="*/ 2147483646 w 269"/>
                <a:gd name="T17" fmla="*/ 2147483646 h 247"/>
                <a:gd name="T18" fmla="*/ 2147483646 w 269"/>
                <a:gd name="T19" fmla="*/ 2147483646 h 247"/>
                <a:gd name="T20" fmla="*/ 2147483646 w 269"/>
                <a:gd name="T21" fmla="*/ 2147483646 h 247"/>
                <a:gd name="T22" fmla="*/ 2147483646 w 269"/>
                <a:gd name="T23" fmla="*/ 2147483646 h 247"/>
                <a:gd name="T24" fmla="*/ 2147483646 w 269"/>
                <a:gd name="T25" fmla="*/ 2147483646 h 247"/>
                <a:gd name="T26" fmla="*/ 2147483646 w 269"/>
                <a:gd name="T27" fmla="*/ 2147483646 h 247"/>
                <a:gd name="T28" fmla="*/ 2147483646 w 269"/>
                <a:gd name="T29" fmla="*/ 2147483646 h 247"/>
                <a:gd name="T30" fmla="*/ 2147483646 w 269"/>
                <a:gd name="T31" fmla="*/ 2147483646 h 247"/>
                <a:gd name="T32" fmla="*/ 2147483646 w 269"/>
                <a:gd name="T33" fmla="*/ 2147483646 h 247"/>
                <a:gd name="T34" fmla="*/ 2147483646 w 269"/>
                <a:gd name="T35" fmla="*/ 2147483646 h 247"/>
                <a:gd name="T36" fmla="*/ 2147483646 w 269"/>
                <a:gd name="T37" fmla="*/ 2147483646 h 247"/>
                <a:gd name="T38" fmla="*/ 2147483646 w 269"/>
                <a:gd name="T39" fmla="*/ 2147483646 h 247"/>
                <a:gd name="T40" fmla="*/ 2147483646 w 269"/>
                <a:gd name="T41" fmla="*/ 2147483646 h 247"/>
                <a:gd name="T42" fmla="*/ 2147483646 w 269"/>
                <a:gd name="T43" fmla="*/ 2147483646 h 247"/>
                <a:gd name="T44" fmla="*/ 2147483646 w 269"/>
                <a:gd name="T45" fmla="*/ 2147483646 h 247"/>
                <a:gd name="T46" fmla="*/ 2147483646 w 269"/>
                <a:gd name="T47" fmla="*/ 2147483646 h 247"/>
                <a:gd name="T48" fmla="*/ 2147483646 w 269"/>
                <a:gd name="T49" fmla="*/ 2147483646 h 247"/>
                <a:gd name="T50" fmla="*/ 2147483646 w 269"/>
                <a:gd name="T51" fmla="*/ 2147483646 h 247"/>
                <a:gd name="T52" fmla="*/ 2147483646 w 269"/>
                <a:gd name="T53" fmla="*/ 2147483646 h 247"/>
                <a:gd name="T54" fmla="*/ 2147483646 w 269"/>
                <a:gd name="T55" fmla="*/ 2147483646 h 247"/>
                <a:gd name="T56" fmla="*/ 2147483646 w 269"/>
                <a:gd name="T57" fmla="*/ 2147483646 h 247"/>
                <a:gd name="T58" fmla="*/ 2147483646 w 269"/>
                <a:gd name="T59" fmla="*/ 2147483646 h 247"/>
                <a:gd name="T60" fmla="*/ 2147483646 w 269"/>
                <a:gd name="T61" fmla="*/ 2147483646 h 247"/>
                <a:gd name="T62" fmla="*/ 2147483646 w 269"/>
                <a:gd name="T63" fmla="*/ 2147483646 h 247"/>
                <a:gd name="T64" fmla="*/ 2147483646 w 269"/>
                <a:gd name="T65" fmla="*/ 2147483646 h 247"/>
                <a:gd name="T66" fmla="*/ 2147483646 w 269"/>
                <a:gd name="T67" fmla="*/ 2147483646 h 247"/>
                <a:gd name="T68" fmla="*/ 2147483646 w 269"/>
                <a:gd name="T69" fmla="*/ 2147483646 h 247"/>
                <a:gd name="T70" fmla="*/ 2147483646 w 269"/>
                <a:gd name="T71" fmla="*/ 2147483646 h 247"/>
                <a:gd name="T72" fmla="*/ 2147483646 w 269"/>
                <a:gd name="T73" fmla="*/ 0 h 2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247">
                  <a:moveTo>
                    <a:pt x="195" y="0"/>
                  </a:moveTo>
                  <a:cubicBezTo>
                    <a:pt x="194" y="0"/>
                    <a:pt x="193" y="0"/>
                    <a:pt x="192" y="0"/>
                  </a:cubicBezTo>
                  <a:cubicBezTo>
                    <a:pt x="164" y="1"/>
                    <a:pt x="145" y="24"/>
                    <a:pt x="144" y="24"/>
                  </a:cubicBezTo>
                  <a:cubicBezTo>
                    <a:pt x="21" y="150"/>
                    <a:pt x="21" y="150"/>
                    <a:pt x="21" y="150"/>
                  </a:cubicBezTo>
                  <a:cubicBezTo>
                    <a:pt x="0" y="172"/>
                    <a:pt x="0" y="208"/>
                    <a:pt x="21" y="230"/>
                  </a:cubicBezTo>
                  <a:cubicBezTo>
                    <a:pt x="32" y="241"/>
                    <a:pt x="46" y="247"/>
                    <a:pt x="60" y="247"/>
                  </a:cubicBezTo>
                  <a:cubicBezTo>
                    <a:pt x="75" y="247"/>
                    <a:pt x="89" y="241"/>
                    <a:pt x="99" y="230"/>
                  </a:cubicBezTo>
                  <a:cubicBezTo>
                    <a:pt x="217" y="111"/>
                    <a:pt x="217" y="111"/>
                    <a:pt x="217" y="111"/>
                  </a:cubicBezTo>
                  <a:cubicBezTo>
                    <a:pt x="235" y="91"/>
                    <a:pt x="238" y="63"/>
                    <a:pt x="223" y="47"/>
                  </a:cubicBezTo>
                  <a:cubicBezTo>
                    <a:pt x="216" y="40"/>
                    <a:pt x="207" y="37"/>
                    <a:pt x="197" y="37"/>
                  </a:cubicBezTo>
                  <a:cubicBezTo>
                    <a:pt x="185" y="37"/>
                    <a:pt x="171" y="42"/>
                    <a:pt x="161" y="53"/>
                  </a:cubicBezTo>
                  <a:cubicBezTo>
                    <a:pt x="46" y="170"/>
                    <a:pt x="46" y="170"/>
                    <a:pt x="46" y="170"/>
                  </a:cubicBezTo>
                  <a:cubicBezTo>
                    <a:pt x="43" y="174"/>
                    <a:pt x="43" y="179"/>
                    <a:pt x="46" y="182"/>
                  </a:cubicBezTo>
                  <a:cubicBezTo>
                    <a:pt x="48" y="183"/>
                    <a:pt x="50" y="184"/>
                    <a:pt x="52" y="184"/>
                  </a:cubicBezTo>
                  <a:cubicBezTo>
                    <a:pt x="54" y="184"/>
                    <a:pt x="56" y="183"/>
                    <a:pt x="57" y="182"/>
                  </a:cubicBezTo>
                  <a:cubicBezTo>
                    <a:pt x="172" y="65"/>
                    <a:pt x="172" y="65"/>
                    <a:pt x="172" y="65"/>
                  </a:cubicBezTo>
                  <a:cubicBezTo>
                    <a:pt x="179" y="57"/>
                    <a:pt x="189" y="53"/>
                    <a:pt x="197" y="53"/>
                  </a:cubicBezTo>
                  <a:cubicBezTo>
                    <a:pt x="203" y="53"/>
                    <a:pt x="208" y="55"/>
                    <a:pt x="211" y="59"/>
                  </a:cubicBezTo>
                  <a:cubicBezTo>
                    <a:pt x="221" y="68"/>
                    <a:pt x="218" y="86"/>
                    <a:pt x="205" y="99"/>
                  </a:cubicBezTo>
                  <a:cubicBezTo>
                    <a:pt x="88" y="219"/>
                    <a:pt x="88" y="219"/>
                    <a:pt x="88" y="219"/>
                  </a:cubicBezTo>
                  <a:cubicBezTo>
                    <a:pt x="81" y="227"/>
                    <a:pt x="70" y="231"/>
                    <a:pt x="60" y="231"/>
                  </a:cubicBezTo>
                  <a:cubicBezTo>
                    <a:pt x="50" y="231"/>
                    <a:pt x="40" y="227"/>
                    <a:pt x="32" y="219"/>
                  </a:cubicBezTo>
                  <a:cubicBezTo>
                    <a:pt x="17" y="203"/>
                    <a:pt x="17" y="177"/>
                    <a:pt x="32" y="162"/>
                  </a:cubicBezTo>
                  <a:cubicBezTo>
                    <a:pt x="156" y="35"/>
                    <a:pt x="156" y="35"/>
                    <a:pt x="156" y="35"/>
                  </a:cubicBezTo>
                  <a:cubicBezTo>
                    <a:pt x="156" y="35"/>
                    <a:pt x="171" y="17"/>
                    <a:pt x="193" y="16"/>
                  </a:cubicBezTo>
                  <a:cubicBezTo>
                    <a:pt x="194" y="16"/>
                    <a:pt x="194" y="16"/>
                    <a:pt x="195" y="16"/>
                  </a:cubicBezTo>
                  <a:cubicBezTo>
                    <a:pt x="208" y="16"/>
                    <a:pt x="221" y="23"/>
                    <a:pt x="234" y="36"/>
                  </a:cubicBezTo>
                  <a:cubicBezTo>
                    <a:pt x="247" y="49"/>
                    <a:pt x="253" y="63"/>
                    <a:pt x="253" y="77"/>
                  </a:cubicBezTo>
                  <a:cubicBezTo>
                    <a:pt x="252" y="99"/>
                    <a:pt x="234" y="115"/>
                    <a:pt x="234" y="116"/>
                  </a:cubicBezTo>
                  <a:cubicBezTo>
                    <a:pt x="165" y="186"/>
                    <a:pt x="165" y="186"/>
                    <a:pt x="165" y="186"/>
                  </a:cubicBezTo>
                  <a:cubicBezTo>
                    <a:pt x="162" y="189"/>
                    <a:pt x="162" y="194"/>
                    <a:pt x="165" y="198"/>
                  </a:cubicBezTo>
                  <a:cubicBezTo>
                    <a:pt x="167" y="199"/>
                    <a:pt x="169" y="200"/>
                    <a:pt x="171" y="200"/>
                  </a:cubicBezTo>
                  <a:cubicBezTo>
                    <a:pt x="173" y="200"/>
                    <a:pt x="175" y="199"/>
                    <a:pt x="176" y="198"/>
                  </a:cubicBezTo>
                  <a:cubicBezTo>
                    <a:pt x="244" y="128"/>
                    <a:pt x="244" y="128"/>
                    <a:pt x="244" y="128"/>
                  </a:cubicBezTo>
                  <a:cubicBezTo>
                    <a:pt x="245" y="127"/>
                    <a:pt x="267" y="107"/>
                    <a:pt x="269" y="78"/>
                  </a:cubicBezTo>
                  <a:cubicBezTo>
                    <a:pt x="269" y="59"/>
                    <a:pt x="261" y="41"/>
                    <a:pt x="245" y="24"/>
                  </a:cubicBezTo>
                  <a:cubicBezTo>
                    <a:pt x="229" y="8"/>
                    <a:pt x="212" y="0"/>
                    <a:pt x="195" y="0"/>
                  </a:cubicBezTo>
                  <a:close/>
                </a:path>
              </a:pathLst>
            </a:custGeom>
            <a:solidFill>
              <a:schemeClr val="bg1"/>
            </a:solidFill>
            <a:ln w="9525">
              <a:solidFill>
                <a:schemeClr val="bg1"/>
              </a:solidFill>
              <a:round/>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35" name="组合 34">
            <a:extLst>
              <a:ext uri="{FF2B5EF4-FFF2-40B4-BE49-F238E27FC236}">
                <a16:creationId xmlns:a16="http://schemas.microsoft.com/office/drawing/2014/main" id="{5E59C279-408C-438A-AF04-10A12DA9BC8F}"/>
              </a:ext>
            </a:extLst>
          </p:cNvPr>
          <p:cNvGrpSpPr/>
          <p:nvPr/>
        </p:nvGrpSpPr>
        <p:grpSpPr>
          <a:xfrm>
            <a:off x="4673524" y="1698894"/>
            <a:ext cx="3559946" cy="4341181"/>
            <a:chOff x="873738" y="1738651"/>
            <a:chExt cx="3559946" cy="4341181"/>
          </a:xfrm>
        </p:grpSpPr>
        <p:sp>
          <p:nvSpPr>
            <p:cNvPr id="36" name="矩形: 圆角 35">
              <a:extLst>
                <a:ext uri="{FF2B5EF4-FFF2-40B4-BE49-F238E27FC236}">
                  <a16:creationId xmlns:a16="http://schemas.microsoft.com/office/drawing/2014/main" id="{01A0BB43-F257-4A9A-BBAB-5E4E2B331F78}"/>
                </a:ext>
              </a:extLst>
            </p:cNvPr>
            <p:cNvSpPr/>
            <p:nvPr/>
          </p:nvSpPr>
          <p:spPr>
            <a:xfrm>
              <a:off x="873738" y="1738651"/>
              <a:ext cx="3559946" cy="434118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KSO_Shape">
              <a:extLst>
                <a:ext uri="{FF2B5EF4-FFF2-40B4-BE49-F238E27FC236}">
                  <a16:creationId xmlns:a16="http://schemas.microsoft.com/office/drawing/2014/main" id="{44B8791D-F663-43B4-8BE1-76995EF832C7}"/>
                </a:ext>
              </a:extLst>
            </p:cNvPr>
            <p:cNvSpPr>
              <a:spLocks/>
            </p:cNvSpPr>
            <p:nvPr/>
          </p:nvSpPr>
          <p:spPr bwMode="auto">
            <a:xfrm flipH="1">
              <a:off x="3380569" y="2019407"/>
              <a:ext cx="751274" cy="688668"/>
            </a:xfrm>
            <a:custGeom>
              <a:avLst/>
              <a:gdLst>
                <a:gd name="T0" fmla="*/ 2147483646 w 269"/>
                <a:gd name="T1" fmla="*/ 0 h 247"/>
                <a:gd name="T2" fmla="*/ 2147483646 w 269"/>
                <a:gd name="T3" fmla="*/ 0 h 247"/>
                <a:gd name="T4" fmla="*/ 2147483646 w 269"/>
                <a:gd name="T5" fmla="*/ 2147483646 h 247"/>
                <a:gd name="T6" fmla="*/ 2147483646 w 269"/>
                <a:gd name="T7" fmla="*/ 2147483646 h 247"/>
                <a:gd name="T8" fmla="*/ 2147483646 w 269"/>
                <a:gd name="T9" fmla="*/ 2147483646 h 247"/>
                <a:gd name="T10" fmla="*/ 2147483646 w 269"/>
                <a:gd name="T11" fmla="*/ 2147483646 h 247"/>
                <a:gd name="T12" fmla="*/ 2147483646 w 269"/>
                <a:gd name="T13" fmla="*/ 2147483646 h 247"/>
                <a:gd name="T14" fmla="*/ 2147483646 w 269"/>
                <a:gd name="T15" fmla="*/ 2147483646 h 247"/>
                <a:gd name="T16" fmla="*/ 2147483646 w 269"/>
                <a:gd name="T17" fmla="*/ 2147483646 h 247"/>
                <a:gd name="T18" fmla="*/ 2147483646 w 269"/>
                <a:gd name="T19" fmla="*/ 2147483646 h 247"/>
                <a:gd name="T20" fmla="*/ 2147483646 w 269"/>
                <a:gd name="T21" fmla="*/ 2147483646 h 247"/>
                <a:gd name="T22" fmla="*/ 2147483646 w 269"/>
                <a:gd name="T23" fmla="*/ 2147483646 h 247"/>
                <a:gd name="T24" fmla="*/ 2147483646 w 269"/>
                <a:gd name="T25" fmla="*/ 2147483646 h 247"/>
                <a:gd name="T26" fmla="*/ 2147483646 w 269"/>
                <a:gd name="T27" fmla="*/ 2147483646 h 247"/>
                <a:gd name="T28" fmla="*/ 2147483646 w 269"/>
                <a:gd name="T29" fmla="*/ 2147483646 h 247"/>
                <a:gd name="T30" fmla="*/ 2147483646 w 269"/>
                <a:gd name="T31" fmla="*/ 2147483646 h 247"/>
                <a:gd name="T32" fmla="*/ 2147483646 w 269"/>
                <a:gd name="T33" fmla="*/ 2147483646 h 247"/>
                <a:gd name="T34" fmla="*/ 2147483646 w 269"/>
                <a:gd name="T35" fmla="*/ 2147483646 h 247"/>
                <a:gd name="T36" fmla="*/ 2147483646 w 269"/>
                <a:gd name="T37" fmla="*/ 2147483646 h 247"/>
                <a:gd name="T38" fmla="*/ 2147483646 w 269"/>
                <a:gd name="T39" fmla="*/ 2147483646 h 247"/>
                <a:gd name="T40" fmla="*/ 2147483646 w 269"/>
                <a:gd name="T41" fmla="*/ 2147483646 h 247"/>
                <a:gd name="T42" fmla="*/ 2147483646 w 269"/>
                <a:gd name="T43" fmla="*/ 2147483646 h 247"/>
                <a:gd name="T44" fmla="*/ 2147483646 w 269"/>
                <a:gd name="T45" fmla="*/ 2147483646 h 247"/>
                <a:gd name="T46" fmla="*/ 2147483646 w 269"/>
                <a:gd name="T47" fmla="*/ 2147483646 h 247"/>
                <a:gd name="T48" fmla="*/ 2147483646 w 269"/>
                <a:gd name="T49" fmla="*/ 2147483646 h 247"/>
                <a:gd name="T50" fmla="*/ 2147483646 w 269"/>
                <a:gd name="T51" fmla="*/ 2147483646 h 247"/>
                <a:gd name="T52" fmla="*/ 2147483646 w 269"/>
                <a:gd name="T53" fmla="*/ 2147483646 h 247"/>
                <a:gd name="T54" fmla="*/ 2147483646 w 269"/>
                <a:gd name="T55" fmla="*/ 2147483646 h 247"/>
                <a:gd name="T56" fmla="*/ 2147483646 w 269"/>
                <a:gd name="T57" fmla="*/ 2147483646 h 247"/>
                <a:gd name="T58" fmla="*/ 2147483646 w 269"/>
                <a:gd name="T59" fmla="*/ 2147483646 h 247"/>
                <a:gd name="T60" fmla="*/ 2147483646 w 269"/>
                <a:gd name="T61" fmla="*/ 2147483646 h 247"/>
                <a:gd name="T62" fmla="*/ 2147483646 w 269"/>
                <a:gd name="T63" fmla="*/ 2147483646 h 247"/>
                <a:gd name="T64" fmla="*/ 2147483646 w 269"/>
                <a:gd name="T65" fmla="*/ 2147483646 h 247"/>
                <a:gd name="T66" fmla="*/ 2147483646 w 269"/>
                <a:gd name="T67" fmla="*/ 2147483646 h 247"/>
                <a:gd name="T68" fmla="*/ 2147483646 w 269"/>
                <a:gd name="T69" fmla="*/ 2147483646 h 247"/>
                <a:gd name="T70" fmla="*/ 2147483646 w 269"/>
                <a:gd name="T71" fmla="*/ 2147483646 h 247"/>
                <a:gd name="T72" fmla="*/ 2147483646 w 269"/>
                <a:gd name="T73" fmla="*/ 0 h 24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9" h="247">
                  <a:moveTo>
                    <a:pt x="195" y="0"/>
                  </a:moveTo>
                  <a:cubicBezTo>
                    <a:pt x="194" y="0"/>
                    <a:pt x="193" y="0"/>
                    <a:pt x="192" y="0"/>
                  </a:cubicBezTo>
                  <a:cubicBezTo>
                    <a:pt x="164" y="1"/>
                    <a:pt x="145" y="24"/>
                    <a:pt x="144" y="24"/>
                  </a:cubicBezTo>
                  <a:cubicBezTo>
                    <a:pt x="21" y="150"/>
                    <a:pt x="21" y="150"/>
                    <a:pt x="21" y="150"/>
                  </a:cubicBezTo>
                  <a:cubicBezTo>
                    <a:pt x="0" y="172"/>
                    <a:pt x="0" y="208"/>
                    <a:pt x="21" y="230"/>
                  </a:cubicBezTo>
                  <a:cubicBezTo>
                    <a:pt x="32" y="241"/>
                    <a:pt x="46" y="247"/>
                    <a:pt x="60" y="247"/>
                  </a:cubicBezTo>
                  <a:cubicBezTo>
                    <a:pt x="75" y="247"/>
                    <a:pt x="89" y="241"/>
                    <a:pt x="99" y="230"/>
                  </a:cubicBezTo>
                  <a:cubicBezTo>
                    <a:pt x="217" y="111"/>
                    <a:pt x="217" y="111"/>
                    <a:pt x="217" y="111"/>
                  </a:cubicBezTo>
                  <a:cubicBezTo>
                    <a:pt x="235" y="91"/>
                    <a:pt x="238" y="63"/>
                    <a:pt x="223" y="47"/>
                  </a:cubicBezTo>
                  <a:cubicBezTo>
                    <a:pt x="216" y="40"/>
                    <a:pt x="207" y="37"/>
                    <a:pt x="197" y="37"/>
                  </a:cubicBezTo>
                  <a:cubicBezTo>
                    <a:pt x="185" y="37"/>
                    <a:pt x="171" y="42"/>
                    <a:pt x="161" y="53"/>
                  </a:cubicBezTo>
                  <a:cubicBezTo>
                    <a:pt x="46" y="170"/>
                    <a:pt x="46" y="170"/>
                    <a:pt x="46" y="170"/>
                  </a:cubicBezTo>
                  <a:cubicBezTo>
                    <a:pt x="43" y="174"/>
                    <a:pt x="43" y="179"/>
                    <a:pt x="46" y="182"/>
                  </a:cubicBezTo>
                  <a:cubicBezTo>
                    <a:pt x="48" y="183"/>
                    <a:pt x="50" y="184"/>
                    <a:pt x="52" y="184"/>
                  </a:cubicBezTo>
                  <a:cubicBezTo>
                    <a:pt x="54" y="184"/>
                    <a:pt x="56" y="183"/>
                    <a:pt x="57" y="182"/>
                  </a:cubicBezTo>
                  <a:cubicBezTo>
                    <a:pt x="172" y="65"/>
                    <a:pt x="172" y="65"/>
                    <a:pt x="172" y="65"/>
                  </a:cubicBezTo>
                  <a:cubicBezTo>
                    <a:pt x="179" y="57"/>
                    <a:pt x="189" y="53"/>
                    <a:pt x="197" y="53"/>
                  </a:cubicBezTo>
                  <a:cubicBezTo>
                    <a:pt x="203" y="53"/>
                    <a:pt x="208" y="55"/>
                    <a:pt x="211" y="59"/>
                  </a:cubicBezTo>
                  <a:cubicBezTo>
                    <a:pt x="221" y="68"/>
                    <a:pt x="218" y="86"/>
                    <a:pt x="205" y="99"/>
                  </a:cubicBezTo>
                  <a:cubicBezTo>
                    <a:pt x="88" y="219"/>
                    <a:pt x="88" y="219"/>
                    <a:pt x="88" y="219"/>
                  </a:cubicBezTo>
                  <a:cubicBezTo>
                    <a:pt x="81" y="227"/>
                    <a:pt x="70" y="231"/>
                    <a:pt x="60" y="231"/>
                  </a:cubicBezTo>
                  <a:cubicBezTo>
                    <a:pt x="50" y="231"/>
                    <a:pt x="40" y="227"/>
                    <a:pt x="32" y="219"/>
                  </a:cubicBezTo>
                  <a:cubicBezTo>
                    <a:pt x="17" y="203"/>
                    <a:pt x="17" y="177"/>
                    <a:pt x="32" y="162"/>
                  </a:cubicBezTo>
                  <a:cubicBezTo>
                    <a:pt x="156" y="35"/>
                    <a:pt x="156" y="35"/>
                    <a:pt x="156" y="35"/>
                  </a:cubicBezTo>
                  <a:cubicBezTo>
                    <a:pt x="156" y="35"/>
                    <a:pt x="171" y="17"/>
                    <a:pt x="193" y="16"/>
                  </a:cubicBezTo>
                  <a:cubicBezTo>
                    <a:pt x="194" y="16"/>
                    <a:pt x="194" y="16"/>
                    <a:pt x="195" y="16"/>
                  </a:cubicBezTo>
                  <a:cubicBezTo>
                    <a:pt x="208" y="16"/>
                    <a:pt x="221" y="23"/>
                    <a:pt x="234" y="36"/>
                  </a:cubicBezTo>
                  <a:cubicBezTo>
                    <a:pt x="247" y="49"/>
                    <a:pt x="253" y="63"/>
                    <a:pt x="253" y="77"/>
                  </a:cubicBezTo>
                  <a:cubicBezTo>
                    <a:pt x="252" y="99"/>
                    <a:pt x="234" y="115"/>
                    <a:pt x="234" y="116"/>
                  </a:cubicBezTo>
                  <a:cubicBezTo>
                    <a:pt x="165" y="186"/>
                    <a:pt x="165" y="186"/>
                    <a:pt x="165" y="186"/>
                  </a:cubicBezTo>
                  <a:cubicBezTo>
                    <a:pt x="162" y="189"/>
                    <a:pt x="162" y="194"/>
                    <a:pt x="165" y="198"/>
                  </a:cubicBezTo>
                  <a:cubicBezTo>
                    <a:pt x="167" y="199"/>
                    <a:pt x="169" y="200"/>
                    <a:pt x="171" y="200"/>
                  </a:cubicBezTo>
                  <a:cubicBezTo>
                    <a:pt x="173" y="200"/>
                    <a:pt x="175" y="199"/>
                    <a:pt x="176" y="198"/>
                  </a:cubicBezTo>
                  <a:cubicBezTo>
                    <a:pt x="244" y="128"/>
                    <a:pt x="244" y="128"/>
                    <a:pt x="244" y="128"/>
                  </a:cubicBezTo>
                  <a:cubicBezTo>
                    <a:pt x="245" y="127"/>
                    <a:pt x="267" y="107"/>
                    <a:pt x="269" y="78"/>
                  </a:cubicBezTo>
                  <a:cubicBezTo>
                    <a:pt x="269" y="59"/>
                    <a:pt x="261" y="41"/>
                    <a:pt x="245" y="24"/>
                  </a:cubicBezTo>
                  <a:cubicBezTo>
                    <a:pt x="229" y="8"/>
                    <a:pt x="212" y="0"/>
                    <a:pt x="195" y="0"/>
                  </a:cubicBezTo>
                  <a:close/>
                </a:path>
              </a:pathLst>
            </a:custGeom>
            <a:solidFill>
              <a:schemeClr val="bg1"/>
            </a:solidFill>
            <a:ln w="9525">
              <a:solidFill>
                <a:schemeClr val="bg1"/>
              </a:solidFill>
              <a:round/>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38" name="矩形: 圆角 37">
            <a:extLst>
              <a:ext uri="{FF2B5EF4-FFF2-40B4-BE49-F238E27FC236}">
                <a16:creationId xmlns:a16="http://schemas.microsoft.com/office/drawing/2014/main" id="{095BA453-D780-46B5-82FC-E784A052327C}"/>
              </a:ext>
            </a:extLst>
          </p:cNvPr>
          <p:cNvSpPr/>
          <p:nvPr/>
        </p:nvSpPr>
        <p:spPr>
          <a:xfrm>
            <a:off x="713113" y="1979650"/>
            <a:ext cx="1854046" cy="688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输入标题</a:t>
            </a:r>
          </a:p>
        </p:txBody>
      </p:sp>
      <p:sp>
        <p:nvSpPr>
          <p:cNvPr id="40" name="矩形: 圆角 39">
            <a:extLst>
              <a:ext uri="{FF2B5EF4-FFF2-40B4-BE49-F238E27FC236}">
                <a16:creationId xmlns:a16="http://schemas.microsoft.com/office/drawing/2014/main" id="{EAAA9016-FD1C-4002-8E65-DFD72EE05F02}"/>
              </a:ext>
            </a:extLst>
          </p:cNvPr>
          <p:cNvSpPr/>
          <p:nvPr/>
        </p:nvSpPr>
        <p:spPr>
          <a:xfrm>
            <a:off x="4999917" y="1981413"/>
            <a:ext cx="1854046" cy="688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输入标题</a:t>
            </a:r>
          </a:p>
        </p:txBody>
      </p:sp>
      <p:sp>
        <p:nvSpPr>
          <p:cNvPr id="41" name="文本框 40">
            <a:extLst>
              <a:ext uri="{FF2B5EF4-FFF2-40B4-BE49-F238E27FC236}">
                <a16:creationId xmlns:a16="http://schemas.microsoft.com/office/drawing/2014/main" id="{B4CBAAF7-86D9-4D7D-ABE1-E1BEE467C66C}"/>
              </a:ext>
            </a:extLst>
          </p:cNvPr>
          <p:cNvSpPr txBox="1"/>
          <p:nvPr/>
        </p:nvSpPr>
        <p:spPr>
          <a:xfrm>
            <a:off x="713113" y="3057257"/>
            <a:ext cx="2780655" cy="2264851"/>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点击输入内容点击输入内容点击输入内容点击输入内容点击输入内容点击输入内容点击输入内容点击输入内容点击输入内容点击输入内容</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点击输入内容点击输入内容</a:t>
            </a:r>
          </a:p>
        </p:txBody>
      </p:sp>
      <p:sp>
        <p:nvSpPr>
          <p:cNvPr id="42" name="文本框 41">
            <a:extLst>
              <a:ext uri="{FF2B5EF4-FFF2-40B4-BE49-F238E27FC236}">
                <a16:creationId xmlns:a16="http://schemas.microsoft.com/office/drawing/2014/main" id="{58884A2B-A7CF-43FA-9CB2-1C467532E1D1}"/>
              </a:ext>
            </a:extLst>
          </p:cNvPr>
          <p:cNvSpPr txBox="1"/>
          <p:nvPr/>
        </p:nvSpPr>
        <p:spPr>
          <a:xfrm>
            <a:off x="5150974" y="3057257"/>
            <a:ext cx="2780655" cy="2264851"/>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点击输入内容点击输入内容点击输入内容点击输入内容点击输入内容点击输入内容点击输入内容点击输入内容点击输入内容点击输入内容</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点击输入内容点击输入内容</a:t>
            </a:r>
          </a:p>
        </p:txBody>
      </p:sp>
      <p:pic>
        <p:nvPicPr>
          <p:cNvPr id="21" name="图片 20">
            <a:extLst>
              <a:ext uri="{FF2B5EF4-FFF2-40B4-BE49-F238E27FC236}">
                <a16:creationId xmlns:a16="http://schemas.microsoft.com/office/drawing/2014/main" id="{C2FCA390-11A1-4385-87FB-F74574302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06" y="6314867"/>
            <a:ext cx="1567424" cy="356652"/>
          </a:xfrm>
          <a:prstGeom prst="rect">
            <a:avLst/>
          </a:prstGeom>
        </p:spPr>
      </p:pic>
    </p:spTree>
    <p:extLst>
      <p:ext uri="{BB962C8B-B14F-4D97-AF65-F5344CB8AC3E}">
        <p14:creationId xmlns:p14="http://schemas.microsoft.com/office/powerpoint/2010/main" val="23383778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90703202524"/>
  <p:tag name="MH_LIBRARY" val="CONTENTS"/>
  <p:tag name="MH_TYPE" val="OTHERS"/>
  <p:tag name="ID" val="545836"/>
</p:tagLst>
</file>

<file path=ppt/tags/tag10.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8"/>
</p:tagLst>
</file>

<file path=ppt/tags/tag17.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9"/>
</p:tagLst>
</file>

<file path=ppt/tags/tag18.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SubTitle"/>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10"/>
</p:tagLst>
</file>

<file path=ppt/tags/tag2.xml><?xml version="1.0" encoding="utf-8"?>
<p:tagLst xmlns:a="http://schemas.openxmlformats.org/drawingml/2006/main" xmlns:r="http://schemas.openxmlformats.org/officeDocument/2006/relationships" xmlns:p="http://schemas.openxmlformats.org/presentationml/2006/main">
  <p:tag name="MH" val="20190703202524"/>
  <p:tag name="MH_LIBRARY" val="CONTENTS"/>
  <p:tag name="MH_TYPE" val="ENTRY"/>
  <p:tag name="ID" val="545836"/>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11"/>
</p:tagLst>
</file>

<file path=ppt/tags/tag21.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SubTitle"/>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90703202524"/>
  <p:tag name="MH_LIBRARY" val="CONTENTS"/>
  <p:tag name="MH_TYPE" val="ENTRY"/>
  <p:tag name="ID" val="545836"/>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90703202524"/>
  <p:tag name="MH_LIBRARY" val="CONTENTS"/>
  <p:tag name="MH_TYPE" val="ENTRY"/>
  <p:tag name="ID" val="545836"/>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90703202524"/>
  <p:tag name="MH_LIBRARY" val="CONTENTS"/>
  <p:tag name="MH_TYPE" val="ENTRY"/>
  <p:tag name="ID" val="545836"/>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90703221253"/>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254</Words>
  <Application>Microsoft Office PowerPoint</Application>
  <PresentationFormat>宽屏</PresentationFormat>
  <Paragraphs>46</Paragraphs>
  <Slides>9</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gabriel.bun@gmail.com</dc:creator>
  <cp:lastModifiedBy>gabriel.bun@gmail.com</cp:lastModifiedBy>
  <cp:revision>11</cp:revision>
  <dcterms:created xsi:type="dcterms:W3CDTF">2019-07-08T05:19:36Z</dcterms:created>
  <dcterms:modified xsi:type="dcterms:W3CDTF">2019-07-15T06:32:07Z</dcterms:modified>
</cp:coreProperties>
</file>